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1"/>
    <p:sldMasterId id="2147483728" r:id="rId2"/>
    <p:sldMasterId id="2147483752" r:id="rId3"/>
    <p:sldMasterId id="2147483765" r:id="rId4"/>
    <p:sldMasterId id="2147483791" r:id="rId5"/>
  </p:sldMasterIdLst>
  <p:notesMasterIdLst>
    <p:notesMasterId r:id="rId21"/>
  </p:notesMasterIdLst>
  <p:handoutMasterIdLst>
    <p:handoutMasterId r:id="rId22"/>
  </p:handoutMasterIdLst>
  <p:sldIdLst>
    <p:sldId id="561" r:id="rId6"/>
    <p:sldId id="568" r:id="rId7"/>
    <p:sldId id="534" r:id="rId8"/>
    <p:sldId id="562" r:id="rId9"/>
    <p:sldId id="563" r:id="rId10"/>
    <p:sldId id="567" r:id="rId11"/>
    <p:sldId id="539" r:id="rId12"/>
    <p:sldId id="564" r:id="rId13"/>
    <p:sldId id="566" r:id="rId14"/>
    <p:sldId id="565" r:id="rId15"/>
    <p:sldId id="569" r:id="rId16"/>
    <p:sldId id="570" r:id="rId17"/>
    <p:sldId id="571" r:id="rId18"/>
    <p:sldId id="572" r:id="rId19"/>
    <p:sldId id="573" r:id="rId20"/>
  </p:sldIdLst>
  <p:sldSz cx="9144000" cy="6858000" type="screen4x3"/>
  <p:notesSz cx="69850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6">
          <p15:clr>
            <a:srgbClr val="A4A3A4"/>
          </p15:clr>
        </p15:guide>
        <p15:guide id="2" orient="horz" pos="3889">
          <p15:clr>
            <a:srgbClr val="A4A3A4"/>
          </p15:clr>
        </p15:guide>
        <p15:guide id="3" orient="horz" pos="2381">
          <p15:clr>
            <a:srgbClr val="A4A3A4"/>
          </p15:clr>
        </p15:guide>
        <p15:guide id="4" orient="horz" pos="1622">
          <p15:clr>
            <a:srgbClr val="A4A3A4"/>
          </p15:clr>
        </p15:guide>
        <p15:guide id="5" orient="horz" pos="3138">
          <p15:clr>
            <a:srgbClr val="A4A3A4"/>
          </p15:clr>
        </p15:guide>
        <p15:guide id="6" pos="2880">
          <p15:clr>
            <a:srgbClr val="A4A3A4"/>
          </p15:clr>
        </p15:guide>
        <p15:guide id="7" pos="287">
          <p15:clr>
            <a:srgbClr val="A4A3A4"/>
          </p15:clr>
        </p15:guide>
        <p15:guide id="8" pos="5473">
          <p15:clr>
            <a:srgbClr val="A4A3A4"/>
          </p15:clr>
        </p15:guide>
        <p15:guide id="9" pos="1586">
          <p15:clr>
            <a:srgbClr val="A4A3A4"/>
          </p15:clr>
        </p15:guide>
        <p15:guide id="10" pos="417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, Xinming" initials="LX" lastIdx="1" clrIdx="0">
    <p:extLst>
      <p:ext uri="{19B8F6BF-5375-455C-9EA6-DF929625EA0E}">
        <p15:presenceInfo xmlns:p15="http://schemas.microsoft.com/office/powerpoint/2012/main" userId="S::xinming.lin@pnnl.gov::804290e4-0149-42f3-9128-8104b00a49c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D7EF"/>
    <a:srgbClr val="DDD83E"/>
    <a:srgbClr val="D0D181"/>
    <a:srgbClr val="FFFFFF"/>
    <a:srgbClr val="71A4C1"/>
    <a:srgbClr val="BBD7ED"/>
    <a:srgbClr val="AE7229"/>
    <a:srgbClr val="EDECCD"/>
    <a:srgbClr val="D1BB82"/>
    <a:srgbClr val="BDCC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7B40CD-499F-4FCB-A916-7E0DA8101F6A}" v="59" dt="2023-08-01T15:32:29.6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84" autoAdjust="0"/>
    <p:restoredTop sz="90749" autoAdjust="0"/>
  </p:normalViewPr>
  <p:slideViewPr>
    <p:cSldViewPr snapToGrid="0">
      <p:cViewPr>
        <p:scale>
          <a:sx n="140" d="100"/>
          <a:sy n="140" d="100"/>
        </p:scale>
        <p:origin x="924" y="-888"/>
      </p:cViewPr>
      <p:guideLst>
        <p:guide orient="horz" pos="866"/>
        <p:guide orient="horz" pos="3889"/>
        <p:guide orient="horz" pos="2381"/>
        <p:guide orient="horz" pos="1622"/>
        <p:guide orient="horz" pos="3138"/>
        <p:guide pos="2880"/>
        <p:guide pos="287"/>
        <p:guide pos="5473"/>
        <p:guide pos="1586"/>
        <p:guide pos="417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, Xinming" userId="804290e4-0149-42f3-9128-8104b00a49c9" providerId="ADAL" clId="{E47B40CD-499F-4FCB-A916-7E0DA8101F6A}"/>
    <pc:docChg chg="undo custSel addSld modSld sldOrd">
      <pc:chgData name="Lin, Xinming" userId="804290e4-0149-42f3-9128-8104b00a49c9" providerId="ADAL" clId="{E47B40CD-499F-4FCB-A916-7E0DA8101F6A}" dt="2023-08-01T15:32:40.910" v="839" actId="478"/>
      <pc:docMkLst>
        <pc:docMk/>
      </pc:docMkLst>
      <pc:sldChg chg="addSp delSp modSp mod">
        <pc:chgData name="Lin, Xinming" userId="804290e4-0149-42f3-9128-8104b00a49c9" providerId="ADAL" clId="{E47B40CD-499F-4FCB-A916-7E0DA8101F6A}" dt="2023-07-26T15:57:58.248" v="139" actId="20577"/>
        <pc:sldMkLst>
          <pc:docMk/>
          <pc:sldMk cId="2120038598" sldId="539"/>
        </pc:sldMkLst>
        <pc:spChg chg="mod">
          <ac:chgData name="Lin, Xinming" userId="804290e4-0149-42f3-9128-8104b00a49c9" providerId="ADAL" clId="{E47B40CD-499F-4FCB-A916-7E0DA8101F6A}" dt="2023-07-26T15:57:58.248" v="139" actId="20577"/>
          <ac:spMkLst>
            <pc:docMk/>
            <pc:sldMk cId="2120038598" sldId="539"/>
            <ac:spMk id="9" creationId="{24D9A1C9-21CE-463D-BB35-F6C7EDF9A2F5}"/>
          </ac:spMkLst>
        </pc:spChg>
        <pc:picChg chg="del">
          <ac:chgData name="Lin, Xinming" userId="804290e4-0149-42f3-9128-8104b00a49c9" providerId="ADAL" clId="{E47B40CD-499F-4FCB-A916-7E0DA8101F6A}" dt="2023-07-26T15:46:03.084" v="80" actId="478"/>
          <ac:picMkLst>
            <pc:docMk/>
            <pc:sldMk cId="2120038598" sldId="539"/>
            <ac:picMk id="3" creationId="{0C5734DE-5BB4-0E91-EE5F-98D91FD944D8}"/>
          </ac:picMkLst>
        </pc:picChg>
        <pc:picChg chg="del mod">
          <ac:chgData name="Lin, Xinming" userId="804290e4-0149-42f3-9128-8104b00a49c9" providerId="ADAL" clId="{E47B40CD-499F-4FCB-A916-7E0DA8101F6A}" dt="2023-07-26T15:48:50.764" v="89" actId="478"/>
          <ac:picMkLst>
            <pc:docMk/>
            <pc:sldMk cId="2120038598" sldId="539"/>
            <ac:picMk id="7" creationId="{E2ECA892-6501-B9F8-6256-F9AD10B3D34B}"/>
          </ac:picMkLst>
        </pc:picChg>
        <pc:picChg chg="add del">
          <ac:chgData name="Lin, Xinming" userId="804290e4-0149-42f3-9128-8104b00a49c9" providerId="ADAL" clId="{E47B40CD-499F-4FCB-A916-7E0DA8101F6A}" dt="2023-07-26T15:46:01.580" v="79" actId="22"/>
          <ac:picMkLst>
            <pc:docMk/>
            <pc:sldMk cId="2120038598" sldId="539"/>
            <ac:picMk id="11" creationId="{8D40F33C-2D6E-A5BC-31EE-83D8AD52465B}"/>
          </ac:picMkLst>
        </pc:picChg>
        <pc:picChg chg="add mod">
          <ac:chgData name="Lin, Xinming" userId="804290e4-0149-42f3-9128-8104b00a49c9" providerId="ADAL" clId="{E47B40CD-499F-4FCB-A916-7E0DA8101F6A}" dt="2023-07-26T15:46:18.402" v="87" actId="1076"/>
          <ac:picMkLst>
            <pc:docMk/>
            <pc:sldMk cId="2120038598" sldId="539"/>
            <ac:picMk id="13" creationId="{0F3D035E-F344-9F6B-F720-15A95CB68C5E}"/>
          </ac:picMkLst>
        </pc:picChg>
        <pc:picChg chg="add mod">
          <ac:chgData name="Lin, Xinming" userId="804290e4-0149-42f3-9128-8104b00a49c9" providerId="ADAL" clId="{E47B40CD-499F-4FCB-A916-7E0DA8101F6A}" dt="2023-07-26T15:48:59.676" v="93" actId="1076"/>
          <ac:picMkLst>
            <pc:docMk/>
            <pc:sldMk cId="2120038598" sldId="539"/>
            <ac:picMk id="15" creationId="{6DC7AA66-3BC6-BB4D-1204-5F15FA783182}"/>
          </ac:picMkLst>
        </pc:picChg>
      </pc:sldChg>
      <pc:sldChg chg="modSp mod">
        <pc:chgData name="Lin, Xinming" userId="804290e4-0149-42f3-9128-8104b00a49c9" providerId="ADAL" clId="{E47B40CD-499F-4FCB-A916-7E0DA8101F6A}" dt="2023-07-27T15:49:51.711" v="245" actId="20577"/>
        <pc:sldMkLst>
          <pc:docMk/>
          <pc:sldMk cId="1811761815" sldId="561"/>
        </pc:sldMkLst>
        <pc:spChg chg="mod">
          <ac:chgData name="Lin, Xinming" userId="804290e4-0149-42f3-9128-8104b00a49c9" providerId="ADAL" clId="{E47B40CD-499F-4FCB-A916-7E0DA8101F6A}" dt="2023-07-27T15:49:51.711" v="245" actId="20577"/>
          <ac:spMkLst>
            <pc:docMk/>
            <pc:sldMk cId="1811761815" sldId="561"/>
            <ac:spMk id="9" creationId="{24D9A1C9-21CE-463D-BB35-F6C7EDF9A2F5}"/>
          </ac:spMkLst>
        </pc:spChg>
      </pc:sldChg>
      <pc:sldChg chg="addSp delSp modSp mod">
        <pc:chgData name="Lin, Xinming" userId="804290e4-0149-42f3-9128-8104b00a49c9" providerId="ADAL" clId="{E47B40CD-499F-4FCB-A916-7E0DA8101F6A}" dt="2023-07-26T15:41:26.196" v="33" actId="1076"/>
        <pc:sldMkLst>
          <pc:docMk/>
          <pc:sldMk cId="3427816011" sldId="563"/>
        </pc:sldMkLst>
        <pc:picChg chg="add mod">
          <ac:chgData name="Lin, Xinming" userId="804290e4-0149-42f3-9128-8104b00a49c9" providerId="ADAL" clId="{E47B40CD-499F-4FCB-A916-7E0DA8101F6A}" dt="2023-07-26T15:39:58.244" v="8" actId="1076"/>
          <ac:picMkLst>
            <pc:docMk/>
            <pc:sldMk cId="3427816011" sldId="563"/>
            <ac:picMk id="7" creationId="{41D15B15-FA74-60E7-280A-CFC74FE437F5}"/>
          </ac:picMkLst>
        </pc:picChg>
        <pc:picChg chg="add del mod">
          <ac:chgData name="Lin, Xinming" userId="804290e4-0149-42f3-9128-8104b00a49c9" providerId="ADAL" clId="{E47B40CD-499F-4FCB-A916-7E0DA8101F6A}" dt="2023-07-26T15:40:21.680" v="12" actId="478"/>
          <ac:picMkLst>
            <pc:docMk/>
            <pc:sldMk cId="3427816011" sldId="563"/>
            <ac:picMk id="10" creationId="{84056328-AB86-5AC0-5A5A-6F78DF84FBFF}"/>
          </ac:picMkLst>
        </pc:picChg>
        <pc:picChg chg="del">
          <ac:chgData name="Lin, Xinming" userId="804290e4-0149-42f3-9128-8104b00a49c9" providerId="ADAL" clId="{E47B40CD-499F-4FCB-A916-7E0DA8101F6A}" dt="2023-07-26T15:39:54.983" v="5" actId="478"/>
          <ac:picMkLst>
            <pc:docMk/>
            <pc:sldMk cId="3427816011" sldId="563"/>
            <ac:picMk id="11" creationId="{399B1E8A-66F7-CB52-B2C4-13A5A553846C}"/>
          </ac:picMkLst>
        </pc:picChg>
        <pc:picChg chg="add mod">
          <ac:chgData name="Lin, Xinming" userId="804290e4-0149-42f3-9128-8104b00a49c9" providerId="ADAL" clId="{E47B40CD-499F-4FCB-A916-7E0DA8101F6A}" dt="2023-07-26T15:40:34.542" v="17" actId="1076"/>
          <ac:picMkLst>
            <pc:docMk/>
            <pc:sldMk cId="3427816011" sldId="563"/>
            <ac:picMk id="13" creationId="{E4A29FDA-AC44-4097-1F61-8F0412E3421B}"/>
          </ac:picMkLst>
        </pc:picChg>
        <pc:picChg chg="del">
          <ac:chgData name="Lin, Xinming" userId="804290e4-0149-42f3-9128-8104b00a49c9" providerId="ADAL" clId="{E47B40CD-499F-4FCB-A916-7E0DA8101F6A}" dt="2023-07-26T15:39:56.025" v="6" actId="478"/>
          <ac:picMkLst>
            <pc:docMk/>
            <pc:sldMk cId="3427816011" sldId="563"/>
            <ac:picMk id="15" creationId="{09CC0331-7627-0092-EF37-77D27D7E134A}"/>
          </ac:picMkLst>
        </pc:picChg>
        <pc:picChg chg="add del mod">
          <ac:chgData name="Lin, Xinming" userId="804290e4-0149-42f3-9128-8104b00a49c9" providerId="ADAL" clId="{E47B40CD-499F-4FCB-A916-7E0DA8101F6A}" dt="2023-07-26T15:41:13.671" v="29" actId="478"/>
          <ac:picMkLst>
            <pc:docMk/>
            <pc:sldMk cId="3427816011" sldId="563"/>
            <ac:picMk id="16" creationId="{5AAB1DB6-6133-4265-8F53-29A25AA90C22}"/>
          </ac:picMkLst>
        </pc:picChg>
        <pc:picChg chg="del">
          <ac:chgData name="Lin, Xinming" userId="804290e4-0149-42f3-9128-8104b00a49c9" providerId="ADAL" clId="{E47B40CD-499F-4FCB-A916-7E0DA8101F6A}" dt="2023-07-26T15:39:56.697" v="7" actId="478"/>
          <ac:picMkLst>
            <pc:docMk/>
            <pc:sldMk cId="3427816011" sldId="563"/>
            <ac:picMk id="18" creationId="{EC654679-3E08-8C32-927F-2B5265731AFA}"/>
          </ac:picMkLst>
        </pc:picChg>
        <pc:picChg chg="add mod">
          <ac:chgData name="Lin, Xinming" userId="804290e4-0149-42f3-9128-8104b00a49c9" providerId="ADAL" clId="{E47B40CD-499F-4FCB-A916-7E0DA8101F6A}" dt="2023-07-26T15:41:26.196" v="33" actId="1076"/>
          <ac:picMkLst>
            <pc:docMk/>
            <pc:sldMk cId="3427816011" sldId="563"/>
            <ac:picMk id="19" creationId="{3B32A6DF-2A93-1F09-3EAD-F8E496E46272}"/>
          </ac:picMkLst>
        </pc:picChg>
      </pc:sldChg>
      <pc:sldChg chg="addSp delSp modSp mod">
        <pc:chgData name="Lin, Xinming" userId="804290e4-0149-42f3-9128-8104b00a49c9" providerId="ADAL" clId="{E47B40CD-499F-4FCB-A916-7E0DA8101F6A}" dt="2023-07-26T15:53:56.346" v="130" actId="20577"/>
        <pc:sldMkLst>
          <pc:docMk/>
          <pc:sldMk cId="717841399" sldId="564"/>
        </pc:sldMkLst>
        <pc:spChg chg="mod">
          <ac:chgData name="Lin, Xinming" userId="804290e4-0149-42f3-9128-8104b00a49c9" providerId="ADAL" clId="{E47B40CD-499F-4FCB-A916-7E0DA8101F6A}" dt="2023-07-26T15:53:56.346" v="130" actId="20577"/>
          <ac:spMkLst>
            <pc:docMk/>
            <pc:sldMk cId="717841399" sldId="564"/>
            <ac:spMk id="9" creationId="{24D9A1C9-21CE-463D-BB35-F6C7EDF9A2F5}"/>
          </ac:spMkLst>
        </pc:spChg>
        <pc:picChg chg="add mod">
          <ac:chgData name="Lin, Xinming" userId="804290e4-0149-42f3-9128-8104b00a49c9" providerId="ADAL" clId="{E47B40CD-499F-4FCB-A916-7E0DA8101F6A}" dt="2023-07-26T15:50:13.172" v="102" actId="1076"/>
          <ac:picMkLst>
            <pc:docMk/>
            <pc:sldMk cId="717841399" sldId="564"/>
            <ac:picMk id="7" creationId="{6D4F2D6A-83C2-38D2-B7A9-338B72C953C6}"/>
          </ac:picMkLst>
        </pc:picChg>
        <pc:picChg chg="del">
          <ac:chgData name="Lin, Xinming" userId="804290e4-0149-42f3-9128-8104b00a49c9" providerId="ADAL" clId="{E47B40CD-499F-4FCB-A916-7E0DA8101F6A}" dt="2023-07-26T15:50:02.663" v="94" actId="478"/>
          <ac:picMkLst>
            <pc:docMk/>
            <pc:sldMk cId="717841399" sldId="564"/>
            <ac:picMk id="10" creationId="{867FB1DC-E7FC-DF6C-1E87-80D8DADFF989}"/>
          </ac:picMkLst>
        </pc:picChg>
        <pc:picChg chg="del">
          <ac:chgData name="Lin, Xinming" userId="804290e4-0149-42f3-9128-8104b00a49c9" providerId="ADAL" clId="{E47B40CD-499F-4FCB-A916-7E0DA8101F6A}" dt="2023-07-26T15:50:41.297" v="103" actId="478"/>
          <ac:picMkLst>
            <pc:docMk/>
            <pc:sldMk cId="717841399" sldId="564"/>
            <ac:picMk id="11" creationId="{B7A76558-2CD4-E983-1CD1-0FBAE89E492B}"/>
          </ac:picMkLst>
        </pc:picChg>
        <pc:picChg chg="add mod">
          <ac:chgData name="Lin, Xinming" userId="804290e4-0149-42f3-9128-8104b00a49c9" providerId="ADAL" clId="{E47B40CD-499F-4FCB-A916-7E0DA8101F6A}" dt="2023-07-26T15:52:40.386" v="107" actId="14100"/>
          <ac:picMkLst>
            <pc:docMk/>
            <pc:sldMk cId="717841399" sldId="564"/>
            <ac:picMk id="13" creationId="{0EC24E84-3A52-D29F-E028-4CF03E1FE072}"/>
          </ac:picMkLst>
        </pc:picChg>
      </pc:sldChg>
      <pc:sldChg chg="addSp delSp modSp mod ord">
        <pc:chgData name="Lin, Xinming" userId="804290e4-0149-42f3-9128-8104b00a49c9" providerId="ADAL" clId="{E47B40CD-499F-4FCB-A916-7E0DA8101F6A}" dt="2023-08-01T15:32:40.910" v="839" actId="478"/>
        <pc:sldMkLst>
          <pc:docMk/>
          <pc:sldMk cId="1954319072" sldId="565"/>
        </pc:sldMkLst>
        <pc:spChg chg="mod">
          <ac:chgData name="Lin, Xinming" userId="804290e4-0149-42f3-9128-8104b00a49c9" providerId="ADAL" clId="{E47B40CD-499F-4FCB-A916-7E0DA8101F6A}" dt="2023-07-31T18:18:06.110" v="334" actId="5793"/>
          <ac:spMkLst>
            <pc:docMk/>
            <pc:sldMk cId="1954319072" sldId="565"/>
            <ac:spMk id="9" creationId="{24D9A1C9-21CE-463D-BB35-F6C7EDF9A2F5}"/>
          </ac:spMkLst>
        </pc:spChg>
        <pc:spChg chg="add mod">
          <ac:chgData name="Lin, Xinming" userId="804290e4-0149-42f3-9128-8104b00a49c9" providerId="ADAL" clId="{E47B40CD-499F-4FCB-A916-7E0DA8101F6A}" dt="2023-07-31T18:18:11.988" v="335" actId="164"/>
          <ac:spMkLst>
            <pc:docMk/>
            <pc:sldMk cId="1954319072" sldId="565"/>
            <ac:spMk id="11" creationId="{893EE8B6-5E2C-47E1-672D-593E44C49CA5}"/>
          </ac:spMkLst>
        </pc:spChg>
        <pc:spChg chg="add mod">
          <ac:chgData name="Lin, Xinming" userId="804290e4-0149-42f3-9128-8104b00a49c9" providerId="ADAL" clId="{E47B40CD-499F-4FCB-A916-7E0DA8101F6A}" dt="2023-08-01T15:13:23.333" v="833" actId="20577"/>
          <ac:spMkLst>
            <pc:docMk/>
            <pc:sldMk cId="1954319072" sldId="565"/>
            <ac:spMk id="14" creationId="{B8918DAF-8CEA-872A-D964-819D9EE3F019}"/>
          </ac:spMkLst>
        </pc:spChg>
        <pc:spChg chg="add mod">
          <ac:chgData name="Lin, Xinming" userId="804290e4-0149-42f3-9128-8104b00a49c9" providerId="ADAL" clId="{E47B40CD-499F-4FCB-A916-7E0DA8101F6A}" dt="2023-07-31T18:18:44.097" v="348" actId="164"/>
          <ac:spMkLst>
            <pc:docMk/>
            <pc:sldMk cId="1954319072" sldId="565"/>
            <ac:spMk id="19" creationId="{28F1EEFD-4A31-8C4A-F0BE-ED5A1720BF86}"/>
          </ac:spMkLst>
        </pc:spChg>
        <pc:grpChg chg="add mod">
          <ac:chgData name="Lin, Xinming" userId="804290e4-0149-42f3-9128-8104b00a49c9" providerId="ADAL" clId="{E47B40CD-499F-4FCB-A916-7E0DA8101F6A}" dt="2023-07-31T18:18:13.807" v="336" actId="1076"/>
          <ac:grpSpMkLst>
            <pc:docMk/>
            <pc:sldMk cId="1954319072" sldId="565"/>
            <ac:grpSpMk id="17" creationId="{094B3964-321E-59D1-CA72-4B60A59667ED}"/>
          </ac:grpSpMkLst>
        </pc:grpChg>
        <pc:grpChg chg="add mod">
          <ac:chgData name="Lin, Xinming" userId="804290e4-0149-42f3-9128-8104b00a49c9" providerId="ADAL" clId="{E47B40CD-499F-4FCB-A916-7E0DA8101F6A}" dt="2023-07-31T18:30:34.343" v="535" actId="1076"/>
          <ac:grpSpMkLst>
            <pc:docMk/>
            <pc:sldMk cId="1954319072" sldId="565"/>
            <ac:grpSpMk id="18" creationId="{3B30BB30-B977-392E-9E89-7C0C01585751}"/>
          </ac:grpSpMkLst>
        </pc:grpChg>
        <pc:grpChg chg="add mod">
          <ac:chgData name="Lin, Xinming" userId="804290e4-0149-42f3-9128-8104b00a49c9" providerId="ADAL" clId="{E47B40CD-499F-4FCB-A916-7E0DA8101F6A}" dt="2023-07-31T18:30:54.314" v="536" actId="1076"/>
          <ac:grpSpMkLst>
            <pc:docMk/>
            <pc:sldMk cId="1954319072" sldId="565"/>
            <ac:grpSpMk id="20" creationId="{8EDCA97E-10A3-E82F-9413-8517C7A25365}"/>
          </ac:grpSpMkLst>
        </pc:grpChg>
        <pc:picChg chg="add del mod">
          <ac:chgData name="Lin, Xinming" userId="804290e4-0149-42f3-9128-8104b00a49c9" providerId="ADAL" clId="{E47B40CD-499F-4FCB-A916-7E0DA8101F6A}" dt="2023-07-26T16:00:52.642" v="148" actId="478"/>
          <ac:picMkLst>
            <pc:docMk/>
            <pc:sldMk cId="1954319072" sldId="565"/>
            <ac:picMk id="7" creationId="{57AC67D0-E2FE-C354-3FDA-0FC524F1EE87}"/>
          </ac:picMkLst>
        </pc:picChg>
        <pc:picChg chg="add mod">
          <ac:chgData name="Lin, Xinming" userId="804290e4-0149-42f3-9128-8104b00a49c9" providerId="ADAL" clId="{E47B40CD-499F-4FCB-A916-7E0DA8101F6A}" dt="2023-07-31T18:18:11.988" v="335" actId="164"/>
          <ac:picMkLst>
            <pc:docMk/>
            <pc:sldMk cId="1954319072" sldId="565"/>
            <ac:picMk id="7" creationId="{F07E3109-4923-FEB5-C74B-C163B82D0244}"/>
          </ac:picMkLst>
        </pc:picChg>
        <pc:picChg chg="add del mod">
          <ac:chgData name="Lin, Xinming" userId="804290e4-0149-42f3-9128-8104b00a49c9" providerId="ADAL" clId="{E47B40CD-499F-4FCB-A916-7E0DA8101F6A}" dt="2023-07-31T18:15:18.435" v="258" actId="478"/>
          <ac:picMkLst>
            <pc:docMk/>
            <pc:sldMk cId="1954319072" sldId="565"/>
            <ac:picMk id="10" creationId="{AF71F0E2-78A9-9FD2-5183-55888DE631CB}"/>
          </ac:picMkLst>
        </pc:picChg>
        <pc:picChg chg="add mod">
          <ac:chgData name="Lin, Xinming" userId="804290e4-0149-42f3-9128-8104b00a49c9" providerId="ADAL" clId="{E47B40CD-499F-4FCB-A916-7E0DA8101F6A}" dt="2023-07-31T18:18:22.007" v="339" actId="164"/>
          <ac:picMkLst>
            <pc:docMk/>
            <pc:sldMk cId="1954319072" sldId="565"/>
            <ac:picMk id="13" creationId="{CF25E076-E5EE-164E-434B-B9E3A1044057}"/>
          </ac:picMkLst>
        </pc:picChg>
        <pc:picChg chg="del">
          <ac:chgData name="Lin, Xinming" userId="804290e4-0149-42f3-9128-8104b00a49c9" providerId="ADAL" clId="{E47B40CD-499F-4FCB-A916-7E0DA8101F6A}" dt="2023-07-26T15:58:22.516" v="140" actId="478"/>
          <ac:picMkLst>
            <pc:docMk/>
            <pc:sldMk cId="1954319072" sldId="565"/>
            <ac:picMk id="16" creationId="{4946D2A6-756C-5360-77C5-B5FF7F908474}"/>
          </ac:picMkLst>
        </pc:picChg>
        <pc:picChg chg="add mod">
          <ac:chgData name="Lin, Xinming" userId="804290e4-0149-42f3-9128-8104b00a49c9" providerId="ADAL" clId="{E47B40CD-499F-4FCB-A916-7E0DA8101F6A}" dt="2023-07-31T18:18:44.097" v="348" actId="164"/>
          <ac:picMkLst>
            <pc:docMk/>
            <pc:sldMk cId="1954319072" sldId="565"/>
            <ac:picMk id="16" creationId="{E575867C-351E-37B7-CECB-823487E2AC23}"/>
          </ac:picMkLst>
        </pc:picChg>
        <pc:picChg chg="add del mod">
          <ac:chgData name="Lin, Xinming" userId="804290e4-0149-42f3-9128-8104b00a49c9" providerId="ADAL" clId="{E47B40CD-499F-4FCB-A916-7E0DA8101F6A}" dt="2023-08-01T15:32:40.910" v="839" actId="478"/>
          <ac:picMkLst>
            <pc:docMk/>
            <pc:sldMk cId="1954319072" sldId="565"/>
            <ac:picMk id="22" creationId="{E1DFEE18-3699-FC3D-3654-C11EE389AA53}"/>
          </ac:picMkLst>
        </pc:picChg>
      </pc:sldChg>
      <pc:sldChg chg="add">
        <pc:chgData name="Lin, Xinming" userId="804290e4-0149-42f3-9128-8104b00a49c9" providerId="ADAL" clId="{E47B40CD-499F-4FCB-A916-7E0DA8101F6A}" dt="2023-07-26T15:39:28.028" v="0" actId="2890"/>
        <pc:sldMkLst>
          <pc:docMk/>
          <pc:sldMk cId="4129973244" sldId="567"/>
        </pc:sldMkLst>
      </pc:sldChg>
      <pc:sldChg chg="addSp delSp modSp add mod ord">
        <pc:chgData name="Lin, Xinming" userId="804290e4-0149-42f3-9128-8104b00a49c9" providerId="ADAL" clId="{E47B40CD-499F-4FCB-A916-7E0DA8101F6A}" dt="2023-07-26T16:09:00.128" v="190" actId="962"/>
        <pc:sldMkLst>
          <pc:docMk/>
          <pc:sldMk cId="1573587674" sldId="568"/>
        </pc:sldMkLst>
        <pc:picChg chg="add del mod">
          <ac:chgData name="Lin, Xinming" userId="804290e4-0149-42f3-9128-8104b00a49c9" providerId="ADAL" clId="{E47B40CD-499F-4FCB-A916-7E0DA8101F6A}" dt="2023-07-26T16:07:32.761" v="182" actId="478"/>
          <ac:picMkLst>
            <pc:docMk/>
            <pc:sldMk cId="1573587674" sldId="568"/>
            <ac:picMk id="7" creationId="{4B2B7E17-1002-1376-1853-4324FFAD29E8}"/>
          </ac:picMkLst>
        </pc:picChg>
        <pc:picChg chg="add del mod">
          <ac:chgData name="Lin, Xinming" userId="804290e4-0149-42f3-9128-8104b00a49c9" providerId="ADAL" clId="{E47B40CD-499F-4FCB-A916-7E0DA8101F6A}" dt="2023-07-26T16:08:21.103" v="186" actId="478"/>
          <ac:picMkLst>
            <pc:docMk/>
            <pc:sldMk cId="1573587674" sldId="568"/>
            <ac:picMk id="10" creationId="{4C3A33E8-3C9C-577D-21B9-F63F224B660C}"/>
          </ac:picMkLst>
        </pc:picChg>
        <pc:picChg chg="add mod">
          <ac:chgData name="Lin, Xinming" userId="804290e4-0149-42f3-9128-8104b00a49c9" providerId="ADAL" clId="{E47B40CD-499F-4FCB-A916-7E0DA8101F6A}" dt="2023-07-26T16:09:00.128" v="190" actId="962"/>
          <ac:picMkLst>
            <pc:docMk/>
            <pc:sldMk cId="1573587674" sldId="568"/>
            <ac:picMk id="12" creationId="{17131450-4480-C11C-70C6-03681FA55309}"/>
          </ac:picMkLst>
        </pc:picChg>
        <pc:picChg chg="del">
          <ac:chgData name="Lin, Xinming" userId="804290e4-0149-42f3-9128-8104b00a49c9" providerId="ADAL" clId="{E47B40CD-499F-4FCB-A916-7E0DA8101F6A}" dt="2023-07-26T16:06:14.822" v="172" actId="478"/>
          <ac:picMkLst>
            <pc:docMk/>
            <pc:sldMk cId="1573587674" sldId="568"/>
            <ac:picMk id="19" creationId="{1D83F67E-44E5-C8FE-28C2-8A50E5780EE2}"/>
          </ac:picMkLst>
        </pc:picChg>
        <pc:picChg chg="del">
          <ac:chgData name="Lin, Xinming" userId="804290e4-0149-42f3-9128-8104b00a49c9" providerId="ADAL" clId="{E47B40CD-499F-4FCB-A916-7E0DA8101F6A}" dt="2023-07-26T16:06:13.581" v="170" actId="478"/>
          <ac:picMkLst>
            <pc:docMk/>
            <pc:sldMk cId="1573587674" sldId="568"/>
            <ac:picMk id="21" creationId="{21142DA7-7156-0B39-F9D2-34C70E0BE879}"/>
          </ac:picMkLst>
        </pc:picChg>
        <pc:picChg chg="del">
          <ac:chgData name="Lin, Xinming" userId="804290e4-0149-42f3-9128-8104b00a49c9" providerId="ADAL" clId="{E47B40CD-499F-4FCB-A916-7E0DA8101F6A}" dt="2023-07-26T16:06:15.294" v="173" actId="478"/>
          <ac:picMkLst>
            <pc:docMk/>
            <pc:sldMk cId="1573587674" sldId="568"/>
            <ac:picMk id="25" creationId="{EDF2B09B-4CD0-10E5-D93D-3B94F81931CD}"/>
          </ac:picMkLst>
        </pc:picChg>
        <pc:picChg chg="del">
          <ac:chgData name="Lin, Xinming" userId="804290e4-0149-42f3-9128-8104b00a49c9" providerId="ADAL" clId="{E47B40CD-499F-4FCB-A916-7E0DA8101F6A}" dt="2023-07-26T16:06:14.246" v="171" actId="478"/>
          <ac:picMkLst>
            <pc:docMk/>
            <pc:sldMk cId="1573587674" sldId="568"/>
            <ac:picMk id="30" creationId="{FF3A60FB-BD77-5C7B-A1D1-3A17703FC0E0}"/>
          </ac:picMkLst>
        </pc:picChg>
      </pc:sldChg>
      <pc:sldChg chg="addSp delSp modSp add mod">
        <pc:chgData name="Lin, Xinming" userId="804290e4-0149-42f3-9128-8104b00a49c9" providerId="ADAL" clId="{E47B40CD-499F-4FCB-A916-7E0DA8101F6A}" dt="2023-08-01T15:13:39.323" v="834" actId="1076"/>
        <pc:sldMkLst>
          <pc:docMk/>
          <pc:sldMk cId="267440242" sldId="569"/>
        </pc:sldMkLst>
        <pc:spChg chg="mod">
          <ac:chgData name="Lin, Xinming" userId="804290e4-0149-42f3-9128-8104b00a49c9" providerId="ADAL" clId="{E47B40CD-499F-4FCB-A916-7E0DA8101F6A}" dt="2023-07-31T18:27:57.170" v="487" actId="20577"/>
          <ac:spMkLst>
            <pc:docMk/>
            <pc:sldMk cId="267440242" sldId="569"/>
            <ac:spMk id="2" creationId="{00000000-0000-0000-0000-000000000000}"/>
          </ac:spMkLst>
        </pc:spChg>
        <pc:spChg chg="add mod">
          <ac:chgData name="Lin, Xinming" userId="804290e4-0149-42f3-9128-8104b00a49c9" providerId="ADAL" clId="{E47B40CD-499F-4FCB-A916-7E0DA8101F6A}" dt="2023-07-31T18:20:17.794" v="381" actId="20577"/>
          <ac:spMkLst>
            <pc:docMk/>
            <pc:sldMk cId="267440242" sldId="569"/>
            <ac:spMk id="10" creationId="{23B86B2D-538A-DD5D-60F3-19DF4AA9986B}"/>
          </ac:spMkLst>
        </pc:spChg>
        <pc:picChg chg="add mod ord modCrop">
          <ac:chgData name="Lin, Xinming" userId="804290e4-0149-42f3-9128-8104b00a49c9" providerId="ADAL" clId="{E47B40CD-499F-4FCB-A916-7E0DA8101F6A}" dt="2023-08-01T15:13:39.323" v="834" actId="1076"/>
          <ac:picMkLst>
            <pc:docMk/>
            <pc:sldMk cId="267440242" sldId="569"/>
            <ac:picMk id="7" creationId="{2776AA29-C73D-46B7-D4EE-1A638A905CDD}"/>
          </ac:picMkLst>
        </pc:picChg>
        <pc:picChg chg="del">
          <ac:chgData name="Lin, Xinming" userId="804290e4-0149-42f3-9128-8104b00a49c9" providerId="ADAL" clId="{E47B40CD-499F-4FCB-A916-7E0DA8101F6A}" dt="2023-07-31T18:14:29.319" v="249" actId="478"/>
          <ac:picMkLst>
            <pc:docMk/>
            <pc:sldMk cId="267440242" sldId="569"/>
            <ac:picMk id="11" creationId="{95340A5D-5D3A-9BEA-2320-7C7F48C92686}"/>
          </ac:picMkLst>
        </pc:picChg>
        <pc:picChg chg="add mod modCrop">
          <ac:chgData name="Lin, Xinming" userId="804290e4-0149-42f3-9128-8104b00a49c9" providerId="ADAL" clId="{E47B40CD-499F-4FCB-A916-7E0DA8101F6A}" dt="2023-07-31T18:27:40.142" v="482" actId="1076"/>
          <ac:picMkLst>
            <pc:docMk/>
            <pc:sldMk cId="267440242" sldId="569"/>
            <ac:picMk id="13" creationId="{64E19ED3-6A34-3924-F920-B890D3E091EB}"/>
          </ac:picMkLst>
        </pc:picChg>
      </pc:sldChg>
      <pc:sldChg chg="addSp delSp modSp add mod">
        <pc:chgData name="Lin, Xinming" userId="804290e4-0149-42f3-9128-8104b00a49c9" providerId="ADAL" clId="{E47B40CD-499F-4FCB-A916-7E0DA8101F6A}" dt="2023-07-31T18:29:39.156" v="517" actId="1076"/>
        <pc:sldMkLst>
          <pc:docMk/>
          <pc:sldMk cId="3595055338" sldId="570"/>
        </pc:sldMkLst>
        <pc:spChg chg="mod">
          <ac:chgData name="Lin, Xinming" userId="804290e4-0149-42f3-9128-8104b00a49c9" providerId="ADAL" clId="{E47B40CD-499F-4FCB-A916-7E0DA8101F6A}" dt="2023-07-31T18:29:00.936" v="507" actId="20577"/>
          <ac:spMkLst>
            <pc:docMk/>
            <pc:sldMk cId="3595055338" sldId="570"/>
            <ac:spMk id="2" creationId="{00000000-0000-0000-0000-000000000000}"/>
          </ac:spMkLst>
        </pc:spChg>
        <pc:spChg chg="mod">
          <ac:chgData name="Lin, Xinming" userId="804290e4-0149-42f3-9128-8104b00a49c9" providerId="ADAL" clId="{E47B40CD-499F-4FCB-A916-7E0DA8101F6A}" dt="2023-07-31T18:20:46.438" v="404" actId="20577"/>
          <ac:spMkLst>
            <pc:docMk/>
            <pc:sldMk cId="3595055338" sldId="570"/>
            <ac:spMk id="10" creationId="{23B86B2D-538A-DD5D-60F3-19DF4AA9986B}"/>
          </ac:spMkLst>
        </pc:spChg>
        <pc:picChg chg="del">
          <ac:chgData name="Lin, Xinming" userId="804290e4-0149-42f3-9128-8104b00a49c9" providerId="ADAL" clId="{E47B40CD-499F-4FCB-A916-7E0DA8101F6A}" dt="2023-07-31T18:20:30.824" v="384" actId="478"/>
          <ac:picMkLst>
            <pc:docMk/>
            <pc:sldMk cId="3595055338" sldId="570"/>
            <ac:picMk id="7" creationId="{2776AA29-C73D-46B7-D4EE-1A638A905CDD}"/>
          </ac:picMkLst>
        </pc:picChg>
        <pc:picChg chg="add mod modCrop">
          <ac:chgData name="Lin, Xinming" userId="804290e4-0149-42f3-9128-8104b00a49c9" providerId="ADAL" clId="{E47B40CD-499F-4FCB-A916-7E0DA8101F6A}" dt="2023-07-31T18:28:54.968" v="501" actId="1076"/>
          <ac:picMkLst>
            <pc:docMk/>
            <pc:sldMk cId="3595055338" sldId="570"/>
            <ac:picMk id="9" creationId="{4B04BFE8-3ED5-6A0A-B710-4B98705BF264}"/>
          </ac:picMkLst>
        </pc:picChg>
        <pc:picChg chg="add del mod modCrop">
          <ac:chgData name="Lin, Xinming" userId="804290e4-0149-42f3-9128-8104b00a49c9" providerId="ADAL" clId="{E47B40CD-499F-4FCB-A916-7E0DA8101F6A}" dt="2023-07-31T18:29:07.949" v="508" actId="478"/>
          <ac:picMkLst>
            <pc:docMk/>
            <pc:sldMk cId="3595055338" sldId="570"/>
            <ac:picMk id="12" creationId="{B9D3F2B0-ECC8-03D7-32CD-7956AFB57296}"/>
          </ac:picMkLst>
        </pc:picChg>
        <pc:picChg chg="add mod modCrop">
          <ac:chgData name="Lin, Xinming" userId="804290e4-0149-42f3-9128-8104b00a49c9" providerId="ADAL" clId="{E47B40CD-499F-4FCB-A916-7E0DA8101F6A}" dt="2023-07-31T18:29:39.156" v="517" actId="1076"/>
          <ac:picMkLst>
            <pc:docMk/>
            <pc:sldMk cId="3595055338" sldId="570"/>
            <ac:picMk id="14" creationId="{969DEC36-7688-C03C-AC71-8866662529DD}"/>
          </ac:picMkLst>
        </pc:picChg>
      </pc:sldChg>
      <pc:sldChg chg="addSp delSp modSp add mod">
        <pc:chgData name="Lin, Xinming" userId="804290e4-0149-42f3-9128-8104b00a49c9" providerId="ADAL" clId="{E47B40CD-499F-4FCB-A916-7E0DA8101F6A}" dt="2023-07-31T20:25:13.115" v="827" actId="20577"/>
        <pc:sldMkLst>
          <pc:docMk/>
          <pc:sldMk cId="1958153692" sldId="571"/>
        </pc:sldMkLst>
        <pc:spChg chg="mod">
          <ac:chgData name="Lin, Xinming" userId="804290e4-0149-42f3-9128-8104b00a49c9" providerId="ADAL" clId="{E47B40CD-499F-4FCB-A916-7E0DA8101F6A}" dt="2023-07-31T20:25:13.115" v="827" actId="20577"/>
          <ac:spMkLst>
            <pc:docMk/>
            <pc:sldMk cId="1958153692" sldId="571"/>
            <ac:spMk id="2" creationId="{00000000-0000-0000-0000-000000000000}"/>
          </ac:spMkLst>
        </pc:spChg>
        <pc:spChg chg="mod">
          <ac:chgData name="Lin, Xinming" userId="804290e4-0149-42f3-9128-8104b00a49c9" providerId="ADAL" clId="{E47B40CD-499F-4FCB-A916-7E0DA8101F6A}" dt="2023-07-31T18:21:55.762" v="425" actId="20577"/>
          <ac:spMkLst>
            <pc:docMk/>
            <pc:sldMk cId="1958153692" sldId="571"/>
            <ac:spMk id="10" creationId="{23B86B2D-538A-DD5D-60F3-19DF4AA9986B}"/>
          </ac:spMkLst>
        </pc:spChg>
        <pc:picChg chg="add mod modCrop">
          <ac:chgData name="Lin, Xinming" userId="804290e4-0149-42f3-9128-8104b00a49c9" providerId="ADAL" clId="{E47B40CD-499F-4FCB-A916-7E0DA8101F6A}" dt="2023-07-31T18:30:15.997" v="532" actId="14100"/>
          <ac:picMkLst>
            <pc:docMk/>
            <pc:sldMk cId="1958153692" sldId="571"/>
            <ac:picMk id="7" creationId="{A6A4F68E-8C15-17AA-80CD-7192ED68ED22}"/>
          </ac:picMkLst>
        </pc:picChg>
        <pc:picChg chg="del">
          <ac:chgData name="Lin, Xinming" userId="804290e4-0149-42f3-9128-8104b00a49c9" providerId="ADAL" clId="{E47B40CD-499F-4FCB-A916-7E0DA8101F6A}" dt="2023-07-31T18:21:14.401" v="411" actId="478"/>
          <ac:picMkLst>
            <pc:docMk/>
            <pc:sldMk cId="1958153692" sldId="571"/>
            <ac:picMk id="9" creationId="{4B04BFE8-3ED5-6A0A-B710-4B98705BF264}"/>
          </ac:picMkLst>
        </pc:picChg>
        <pc:picChg chg="add mod modCrop">
          <ac:chgData name="Lin, Xinming" userId="804290e4-0149-42f3-9128-8104b00a49c9" providerId="ADAL" clId="{E47B40CD-499F-4FCB-A916-7E0DA8101F6A}" dt="2023-07-31T18:30:13.339" v="531" actId="14100"/>
          <ac:picMkLst>
            <pc:docMk/>
            <pc:sldMk cId="1958153692" sldId="571"/>
            <ac:picMk id="12" creationId="{E8C565A9-50CB-0325-A226-EE5A5DFE39C7}"/>
          </ac:picMkLst>
        </pc:picChg>
      </pc:sldChg>
      <pc:sldChg chg="addSp delSp modSp add mod ord">
        <pc:chgData name="Lin, Xinming" userId="804290e4-0149-42f3-9128-8104b00a49c9" providerId="ADAL" clId="{E47B40CD-499F-4FCB-A916-7E0DA8101F6A}" dt="2023-07-31T19:53:56.741" v="775" actId="164"/>
        <pc:sldMkLst>
          <pc:docMk/>
          <pc:sldMk cId="2175580066" sldId="572"/>
        </pc:sldMkLst>
        <pc:spChg chg="mod">
          <ac:chgData name="Lin, Xinming" userId="804290e4-0149-42f3-9128-8104b00a49c9" providerId="ADAL" clId="{E47B40CD-499F-4FCB-A916-7E0DA8101F6A}" dt="2023-07-31T19:19:30.439" v="620" actId="20577"/>
          <ac:spMkLst>
            <pc:docMk/>
            <pc:sldMk cId="2175580066" sldId="572"/>
            <ac:spMk id="2" creationId="{00000000-0000-0000-0000-000000000000}"/>
          </ac:spMkLst>
        </pc:spChg>
        <pc:spChg chg="mod">
          <ac:chgData name="Lin, Xinming" userId="804290e4-0149-42f3-9128-8104b00a49c9" providerId="ADAL" clId="{E47B40CD-499F-4FCB-A916-7E0DA8101F6A}" dt="2023-07-31T19:42:20.712" v="666" actId="1076"/>
          <ac:spMkLst>
            <pc:docMk/>
            <pc:sldMk cId="2175580066" sldId="572"/>
            <ac:spMk id="10" creationId="{23B86B2D-538A-DD5D-60F3-19DF4AA9986B}"/>
          </ac:spMkLst>
        </pc:spChg>
        <pc:spChg chg="mod">
          <ac:chgData name="Lin, Xinming" userId="804290e4-0149-42f3-9128-8104b00a49c9" providerId="ADAL" clId="{E47B40CD-499F-4FCB-A916-7E0DA8101F6A}" dt="2023-07-31T19:41:08.940" v="643"/>
          <ac:spMkLst>
            <pc:docMk/>
            <pc:sldMk cId="2175580066" sldId="572"/>
            <ac:spMk id="14" creationId="{D0E66B29-EBFB-061A-3070-DCB3BFF84A64}"/>
          </ac:spMkLst>
        </pc:spChg>
        <pc:spChg chg="add mod">
          <ac:chgData name="Lin, Xinming" userId="804290e4-0149-42f3-9128-8104b00a49c9" providerId="ADAL" clId="{E47B40CD-499F-4FCB-A916-7E0DA8101F6A}" dt="2023-07-31T19:52:26.302" v="748" actId="164"/>
          <ac:spMkLst>
            <pc:docMk/>
            <pc:sldMk cId="2175580066" sldId="572"/>
            <ac:spMk id="23" creationId="{5D5ABB60-9AB9-1FB3-18FC-936C0A25211B}"/>
          </ac:spMkLst>
        </pc:spChg>
        <pc:spChg chg="add mod">
          <ac:chgData name="Lin, Xinming" userId="804290e4-0149-42f3-9128-8104b00a49c9" providerId="ADAL" clId="{E47B40CD-499F-4FCB-A916-7E0DA8101F6A}" dt="2023-07-31T19:52:26.302" v="748" actId="164"/>
          <ac:spMkLst>
            <pc:docMk/>
            <pc:sldMk cId="2175580066" sldId="572"/>
            <ac:spMk id="24" creationId="{0F3A9F68-F135-819D-DF60-CB938BC8CA08}"/>
          </ac:spMkLst>
        </pc:spChg>
        <pc:spChg chg="add mod">
          <ac:chgData name="Lin, Xinming" userId="804290e4-0149-42f3-9128-8104b00a49c9" providerId="ADAL" clId="{E47B40CD-499F-4FCB-A916-7E0DA8101F6A}" dt="2023-07-31T19:52:26.302" v="748" actId="164"/>
          <ac:spMkLst>
            <pc:docMk/>
            <pc:sldMk cId="2175580066" sldId="572"/>
            <ac:spMk id="25" creationId="{9F889477-86FC-C9FF-75B8-23F9608E4769}"/>
          </ac:spMkLst>
        </pc:spChg>
        <pc:spChg chg="add mod">
          <ac:chgData name="Lin, Xinming" userId="804290e4-0149-42f3-9128-8104b00a49c9" providerId="ADAL" clId="{E47B40CD-499F-4FCB-A916-7E0DA8101F6A}" dt="2023-07-31T19:52:32.828" v="749" actId="164"/>
          <ac:spMkLst>
            <pc:docMk/>
            <pc:sldMk cId="2175580066" sldId="572"/>
            <ac:spMk id="26" creationId="{B0B24E7D-99C2-7577-D3DD-68D4558AC39C}"/>
          </ac:spMkLst>
        </pc:spChg>
        <pc:spChg chg="add mod">
          <ac:chgData name="Lin, Xinming" userId="804290e4-0149-42f3-9128-8104b00a49c9" providerId="ADAL" clId="{E47B40CD-499F-4FCB-A916-7E0DA8101F6A}" dt="2023-07-31T19:52:32.828" v="749" actId="164"/>
          <ac:spMkLst>
            <pc:docMk/>
            <pc:sldMk cId="2175580066" sldId="572"/>
            <ac:spMk id="27" creationId="{39DB1ED0-B7F6-18F2-38EB-94FC45FB234C}"/>
          </ac:spMkLst>
        </pc:spChg>
        <pc:spChg chg="add mod">
          <ac:chgData name="Lin, Xinming" userId="804290e4-0149-42f3-9128-8104b00a49c9" providerId="ADAL" clId="{E47B40CD-499F-4FCB-A916-7E0DA8101F6A}" dt="2023-07-31T19:52:32.828" v="749" actId="164"/>
          <ac:spMkLst>
            <pc:docMk/>
            <pc:sldMk cId="2175580066" sldId="572"/>
            <ac:spMk id="28" creationId="{3ED3A609-34F2-6346-DEF8-B4B53D98F04F}"/>
          </ac:spMkLst>
        </pc:spChg>
        <pc:spChg chg="add mod">
          <ac:chgData name="Lin, Xinming" userId="804290e4-0149-42f3-9128-8104b00a49c9" providerId="ADAL" clId="{E47B40CD-499F-4FCB-A916-7E0DA8101F6A}" dt="2023-07-31T19:52:26.302" v="748" actId="164"/>
          <ac:spMkLst>
            <pc:docMk/>
            <pc:sldMk cId="2175580066" sldId="572"/>
            <ac:spMk id="29" creationId="{F48DFCEB-4CD1-BA5A-97C2-F706D41386BA}"/>
          </ac:spMkLst>
        </pc:spChg>
        <pc:spChg chg="add mod">
          <ac:chgData name="Lin, Xinming" userId="804290e4-0149-42f3-9128-8104b00a49c9" providerId="ADAL" clId="{E47B40CD-499F-4FCB-A916-7E0DA8101F6A}" dt="2023-07-31T19:52:26.302" v="748" actId="164"/>
          <ac:spMkLst>
            <pc:docMk/>
            <pc:sldMk cId="2175580066" sldId="572"/>
            <ac:spMk id="30" creationId="{B6CE9709-82D9-CAD5-7D68-E9522C967764}"/>
          </ac:spMkLst>
        </pc:spChg>
        <pc:spChg chg="add mod">
          <ac:chgData name="Lin, Xinming" userId="804290e4-0149-42f3-9128-8104b00a49c9" providerId="ADAL" clId="{E47B40CD-499F-4FCB-A916-7E0DA8101F6A}" dt="2023-07-31T19:52:26.302" v="748" actId="164"/>
          <ac:spMkLst>
            <pc:docMk/>
            <pc:sldMk cId="2175580066" sldId="572"/>
            <ac:spMk id="31" creationId="{20417976-832D-E2F7-7CB1-E6918FC9AEC0}"/>
          </ac:spMkLst>
        </pc:spChg>
        <pc:spChg chg="add mod">
          <ac:chgData name="Lin, Xinming" userId="804290e4-0149-42f3-9128-8104b00a49c9" providerId="ADAL" clId="{E47B40CD-499F-4FCB-A916-7E0DA8101F6A}" dt="2023-07-31T19:52:26.302" v="748" actId="164"/>
          <ac:spMkLst>
            <pc:docMk/>
            <pc:sldMk cId="2175580066" sldId="572"/>
            <ac:spMk id="32" creationId="{234B86FD-D828-B43C-F139-1A10603E656F}"/>
          </ac:spMkLst>
        </pc:spChg>
        <pc:spChg chg="add mod">
          <ac:chgData name="Lin, Xinming" userId="804290e4-0149-42f3-9128-8104b00a49c9" providerId="ADAL" clId="{E47B40CD-499F-4FCB-A916-7E0DA8101F6A}" dt="2023-07-31T19:52:41.122" v="750" actId="164"/>
          <ac:spMkLst>
            <pc:docMk/>
            <pc:sldMk cId="2175580066" sldId="572"/>
            <ac:spMk id="33" creationId="{5E5816FF-B44A-60D9-CE2C-C6A7EDF45DEF}"/>
          </ac:spMkLst>
        </pc:spChg>
        <pc:spChg chg="add mod">
          <ac:chgData name="Lin, Xinming" userId="804290e4-0149-42f3-9128-8104b00a49c9" providerId="ADAL" clId="{E47B40CD-499F-4FCB-A916-7E0DA8101F6A}" dt="2023-07-31T19:52:41.122" v="750" actId="164"/>
          <ac:spMkLst>
            <pc:docMk/>
            <pc:sldMk cId="2175580066" sldId="572"/>
            <ac:spMk id="34" creationId="{9498E9E8-19AE-4D53-4DB4-B85C8DEDEA8F}"/>
          </ac:spMkLst>
        </pc:spChg>
        <pc:spChg chg="add mod">
          <ac:chgData name="Lin, Xinming" userId="804290e4-0149-42f3-9128-8104b00a49c9" providerId="ADAL" clId="{E47B40CD-499F-4FCB-A916-7E0DA8101F6A}" dt="2023-07-31T19:52:41.122" v="750" actId="164"/>
          <ac:spMkLst>
            <pc:docMk/>
            <pc:sldMk cId="2175580066" sldId="572"/>
            <ac:spMk id="35" creationId="{2816A171-586C-7F21-2C67-3370CC7F0435}"/>
          </ac:spMkLst>
        </pc:spChg>
        <pc:spChg chg="add mod">
          <ac:chgData name="Lin, Xinming" userId="804290e4-0149-42f3-9128-8104b00a49c9" providerId="ADAL" clId="{E47B40CD-499F-4FCB-A916-7E0DA8101F6A}" dt="2023-07-31T19:53:56.741" v="775" actId="164"/>
          <ac:spMkLst>
            <pc:docMk/>
            <pc:sldMk cId="2175580066" sldId="572"/>
            <ac:spMk id="36" creationId="{3B28C7CA-66AE-8F38-D3CC-C1BD7B63E7F7}"/>
          </ac:spMkLst>
        </pc:spChg>
        <pc:spChg chg="add mod">
          <ac:chgData name="Lin, Xinming" userId="804290e4-0149-42f3-9128-8104b00a49c9" providerId="ADAL" clId="{E47B40CD-499F-4FCB-A916-7E0DA8101F6A}" dt="2023-07-31T19:53:56.741" v="775" actId="164"/>
          <ac:spMkLst>
            <pc:docMk/>
            <pc:sldMk cId="2175580066" sldId="572"/>
            <ac:spMk id="37" creationId="{91CB5AC6-E2A6-4A5E-0315-9EED4537AA28}"/>
          </ac:spMkLst>
        </pc:spChg>
        <pc:spChg chg="add mod">
          <ac:chgData name="Lin, Xinming" userId="804290e4-0149-42f3-9128-8104b00a49c9" providerId="ADAL" clId="{E47B40CD-499F-4FCB-A916-7E0DA8101F6A}" dt="2023-07-31T19:53:56.741" v="775" actId="164"/>
          <ac:spMkLst>
            <pc:docMk/>
            <pc:sldMk cId="2175580066" sldId="572"/>
            <ac:spMk id="38" creationId="{C71EDA8B-8A81-51DA-F21C-B0F718C9FDB1}"/>
          </ac:spMkLst>
        </pc:spChg>
        <pc:spChg chg="add mod">
          <ac:chgData name="Lin, Xinming" userId="804290e4-0149-42f3-9128-8104b00a49c9" providerId="ADAL" clId="{E47B40CD-499F-4FCB-A916-7E0DA8101F6A}" dt="2023-07-31T19:53:56.741" v="775" actId="164"/>
          <ac:spMkLst>
            <pc:docMk/>
            <pc:sldMk cId="2175580066" sldId="572"/>
            <ac:spMk id="42" creationId="{6BE24395-FA61-9868-A9AD-029A2CA05F6D}"/>
          </ac:spMkLst>
        </pc:spChg>
        <pc:spChg chg="add mod">
          <ac:chgData name="Lin, Xinming" userId="804290e4-0149-42f3-9128-8104b00a49c9" providerId="ADAL" clId="{E47B40CD-499F-4FCB-A916-7E0DA8101F6A}" dt="2023-07-31T19:53:56.741" v="775" actId="164"/>
          <ac:spMkLst>
            <pc:docMk/>
            <pc:sldMk cId="2175580066" sldId="572"/>
            <ac:spMk id="43" creationId="{5B3C852B-E3F5-1FB7-33CC-9BF97A7F3A55}"/>
          </ac:spMkLst>
        </pc:spChg>
        <pc:spChg chg="add mod">
          <ac:chgData name="Lin, Xinming" userId="804290e4-0149-42f3-9128-8104b00a49c9" providerId="ADAL" clId="{E47B40CD-499F-4FCB-A916-7E0DA8101F6A}" dt="2023-07-31T19:53:56.741" v="775" actId="164"/>
          <ac:spMkLst>
            <pc:docMk/>
            <pc:sldMk cId="2175580066" sldId="572"/>
            <ac:spMk id="44" creationId="{73B02156-76E5-0F15-EC9E-6A8D0601FA41}"/>
          </ac:spMkLst>
        </pc:spChg>
        <pc:spChg chg="add mod">
          <ac:chgData name="Lin, Xinming" userId="804290e4-0149-42f3-9128-8104b00a49c9" providerId="ADAL" clId="{E47B40CD-499F-4FCB-A916-7E0DA8101F6A}" dt="2023-07-31T19:53:49.588" v="774" actId="571"/>
          <ac:spMkLst>
            <pc:docMk/>
            <pc:sldMk cId="2175580066" sldId="572"/>
            <ac:spMk id="46" creationId="{3BC1ADEB-7885-104B-CB17-F43511ABC4B8}"/>
          </ac:spMkLst>
        </pc:spChg>
        <pc:spChg chg="add mod">
          <ac:chgData name="Lin, Xinming" userId="804290e4-0149-42f3-9128-8104b00a49c9" providerId="ADAL" clId="{E47B40CD-499F-4FCB-A916-7E0DA8101F6A}" dt="2023-07-31T19:53:49.588" v="774" actId="571"/>
          <ac:spMkLst>
            <pc:docMk/>
            <pc:sldMk cId="2175580066" sldId="572"/>
            <ac:spMk id="47" creationId="{07AFB57E-A616-3A78-B972-FE4D77D0CB90}"/>
          </ac:spMkLst>
        </pc:spChg>
        <pc:spChg chg="add mod">
          <ac:chgData name="Lin, Xinming" userId="804290e4-0149-42f3-9128-8104b00a49c9" providerId="ADAL" clId="{E47B40CD-499F-4FCB-A916-7E0DA8101F6A}" dt="2023-07-31T19:53:49.588" v="774" actId="571"/>
          <ac:spMkLst>
            <pc:docMk/>
            <pc:sldMk cId="2175580066" sldId="572"/>
            <ac:spMk id="48" creationId="{60D59B57-1C58-79D3-884B-3763AD9CC9C9}"/>
          </ac:spMkLst>
        </pc:spChg>
        <pc:spChg chg="add mod">
          <ac:chgData name="Lin, Xinming" userId="804290e4-0149-42f3-9128-8104b00a49c9" providerId="ADAL" clId="{E47B40CD-499F-4FCB-A916-7E0DA8101F6A}" dt="2023-07-31T19:53:49.588" v="774" actId="571"/>
          <ac:spMkLst>
            <pc:docMk/>
            <pc:sldMk cId="2175580066" sldId="572"/>
            <ac:spMk id="49" creationId="{C9C019AB-7115-013C-95F9-5E72389A3BF9}"/>
          </ac:spMkLst>
        </pc:spChg>
        <pc:spChg chg="add mod">
          <ac:chgData name="Lin, Xinming" userId="804290e4-0149-42f3-9128-8104b00a49c9" providerId="ADAL" clId="{E47B40CD-499F-4FCB-A916-7E0DA8101F6A}" dt="2023-07-31T19:53:49.588" v="774" actId="571"/>
          <ac:spMkLst>
            <pc:docMk/>
            <pc:sldMk cId="2175580066" sldId="572"/>
            <ac:spMk id="50" creationId="{C65D0B9C-DD1D-AD4F-1C2E-55FEF85C7E75}"/>
          </ac:spMkLst>
        </pc:spChg>
        <pc:grpChg chg="add mod">
          <ac:chgData name="Lin, Xinming" userId="804290e4-0149-42f3-9128-8104b00a49c9" providerId="ADAL" clId="{E47B40CD-499F-4FCB-A916-7E0DA8101F6A}" dt="2023-07-31T19:42:22.620" v="667" actId="1076"/>
          <ac:grpSpMkLst>
            <pc:docMk/>
            <pc:sldMk cId="2175580066" sldId="572"/>
            <ac:grpSpMk id="11" creationId="{35B5C281-AB33-130D-44E5-BFD4FB0DD69F}"/>
          </ac:grpSpMkLst>
        </pc:grpChg>
        <pc:grpChg chg="add mod">
          <ac:chgData name="Lin, Xinming" userId="804290e4-0149-42f3-9128-8104b00a49c9" providerId="ADAL" clId="{E47B40CD-499F-4FCB-A916-7E0DA8101F6A}" dt="2023-07-31T19:52:26.302" v="748" actId="164"/>
          <ac:grpSpMkLst>
            <pc:docMk/>
            <pc:sldMk cId="2175580066" sldId="572"/>
            <ac:grpSpMk id="39" creationId="{C70C1CB0-AE0F-5CF6-EBC7-22F0EF94FC8E}"/>
          </ac:grpSpMkLst>
        </pc:grpChg>
        <pc:grpChg chg="add mod">
          <ac:chgData name="Lin, Xinming" userId="804290e4-0149-42f3-9128-8104b00a49c9" providerId="ADAL" clId="{E47B40CD-499F-4FCB-A916-7E0DA8101F6A}" dt="2023-07-31T19:52:32.828" v="749" actId="164"/>
          <ac:grpSpMkLst>
            <pc:docMk/>
            <pc:sldMk cId="2175580066" sldId="572"/>
            <ac:grpSpMk id="40" creationId="{871B07D6-C75D-AAF6-489F-D0A7FCD041C8}"/>
          </ac:grpSpMkLst>
        </pc:grpChg>
        <pc:grpChg chg="add mod">
          <ac:chgData name="Lin, Xinming" userId="804290e4-0149-42f3-9128-8104b00a49c9" providerId="ADAL" clId="{E47B40CD-499F-4FCB-A916-7E0DA8101F6A}" dt="2023-07-31T19:52:41.122" v="750" actId="164"/>
          <ac:grpSpMkLst>
            <pc:docMk/>
            <pc:sldMk cId="2175580066" sldId="572"/>
            <ac:grpSpMk id="41" creationId="{A131D5BC-21F6-BA4F-D6BC-81815797AE93}"/>
          </ac:grpSpMkLst>
        </pc:grpChg>
        <pc:grpChg chg="add mod">
          <ac:chgData name="Lin, Xinming" userId="804290e4-0149-42f3-9128-8104b00a49c9" providerId="ADAL" clId="{E47B40CD-499F-4FCB-A916-7E0DA8101F6A}" dt="2023-07-31T19:53:56.741" v="775" actId="164"/>
          <ac:grpSpMkLst>
            <pc:docMk/>
            <pc:sldMk cId="2175580066" sldId="572"/>
            <ac:grpSpMk id="51" creationId="{8AD5ED98-23B3-DAA2-3D8A-AE1C8938AD99}"/>
          </ac:grpSpMkLst>
        </pc:grpChg>
        <pc:picChg chg="del">
          <ac:chgData name="Lin, Xinming" userId="804290e4-0149-42f3-9128-8104b00a49c9" providerId="ADAL" clId="{E47B40CD-499F-4FCB-A916-7E0DA8101F6A}" dt="2023-07-31T19:15:59.084" v="567" actId="478"/>
          <ac:picMkLst>
            <pc:docMk/>
            <pc:sldMk cId="2175580066" sldId="572"/>
            <ac:picMk id="7" creationId="{A6A4F68E-8C15-17AA-80CD-7192ED68ED22}"/>
          </ac:picMkLst>
        </pc:picChg>
        <pc:picChg chg="add del mod">
          <ac:chgData name="Lin, Xinming" userId="804290e4-0149-42f3-9128-8104b00a49c9" providerId="ADAL" clId="{E47B40CD-499F-4FCB-A916-7E0DA8101F6A}" dt="2023-07-31T19:20:28.284" v="627" actId="478"/>
          <ac:picMkLst>
            <pc:docMk/>
            <pc:sldMk cId="2175580066" sldId="572"/>
            <ac:picMk id="9" creationId="{823770F5-2083-CC05-B77B-D3B63FDAFE16}"/>
          </ac:picMkLst>
        </pc:picChg>
        <pc:picChg chg="del">
          <ac:chgData name="Lin, Xinming" userId="804290e4-0149-42f3-9128-8104b00a49c9" providerId="ADAL" clId="{E47B40CD-499F-4FCB-A916-7E0DA8101F6A}" dt="2023-07-31T19:15:59.771" v="568" actId="478"/>
          <ac:picMkLst>
            <pc:docMk/>
            <pc:sldMk cId="2175580066" sldId="572"/>
            <ac:picMk id="12" creationId="{E8C565A9-50CB-0325-A226-EE5A5DFE39C7}"/>
          </ac:picMkLst>
        </pc:picChg>
        <pc:picChg chg="mod">
          <ac:chgData name="Lin, Xinming" userId="804290e4-0149-42f3-9128-8104b00a49c9" providerId="ADAL" clId="{E47B40CD-499F-4FCB-A916-7E0DA8101F6A}" dt="2023-07-31T19:41:08.940" v="643"/>
          <ac:picMkLst>
            <pc:docMk/>
            <pc:sldMk cId="2175580066" sldId="572"/>
            <ac:picMk id="13" creationId="{F23C9FEC-6C34-C4AD-0C3B-582921AAA7BD}"/>
          </ac:picMkLst>
        </pc:picChg>
        <pc:picChg chg="add mod">
          <ac:chgData name="Lin, Xinming" userId="804290e4-0149-42f3-9128-8104b00a49c9" providerId="ADAL" clId="{E47B40CD-499F-4FCB-A916-7E0DA8101F6A}" dt="2023-07-31T19:52:26.302" v="748" actId="164"/>
          <ac:picMkLst>
            <pc:docMk/>
            <pc:sldMk cId="2175580066" sldId="572"/>
            <ac:picMk id="16" creationId="{4E0BB4BF-6985-A178-F03A-FF4FB5EC6F85}"/>
          </ac:picMkLst>
        </pc:picChg>
        <pc:picChg chg="add mod">
          <ac:chgData name="Lin, Xinming" userId="804290e4-0149-42f3-9128-8104b00a49c9" providerId="ADAL" clId="{E47B40CD-499F-4FCB-A916-7E0DA8101F6A}" dt="2023-07-31T19:52:32.828" v="749" actId="164"/>
          <ac:picMkLst>
            <pc:docMk/>
            <pc:sldMk cId="2175580066" sldId="572"/>
            <ac:picMk id="18" creationId="{4CD3F50F-891D-D6FB-231C-4120F8EED79E}"/>
          </ac:picMkLst>
        </pc:picChg>
        <pc:picChg chg="add mod">
          <ac:chgData name="Lin, Xinming" userId="804290e4-0149-42f3-9128-8104b00a49c9" providerId="ADAL" clId="{E47B40CD-499F-4FCB-A916-7E0DA8101F6A}" dt="2023-07-31T19:52:41.122" v="750" actId="164"/>
          <ac:picMkLst>
            <pc:docMk/>
            <pc:sldMk cId="2175580066" sldId="572"/>
            <ac:picMk id="20" creationId="{F001CFA0-CD3A-0A5C-2646-F15F230993DE}"/>
          </ac:picMkLst>
        </pc:picChg>
        <pc:picChg chg="add mod">
          <ac:chgData name="Lin, Xinming" userId="804290e4-0149-42f3-9128-8104b00a49c9" providerId="ADAL" clId="{E47B40CD-499F-4FCB-A916-7E0DA8101F6A}" dt="2023-07-31T19:53:56.741" v="775" actId="164"/>
          <ac:picMkLst>
            <pc:docMk/>
            <pc:sldMk cId="2175580066" sldId="572"/>
            <ac:picMk id="22" creationId="{21037768-7956-C558-10CC-B980D026614F}"/>
          </ac:picMkLst>
        </pc:picChg>
        <pc:picChg chg="add mod">
          <ac:chgData name="Lin, Xinming" userId="804290e4-0149-42f3-9128-8104b00a49c9" providerId="ADAL" clId="{E47B40CD-499F-4FCB-A916-7E0DA8101F6A}" dt="2023-07-31T19:53:49.588" v="774" actId="571"/>
          <ac:picMkLst>
            <pc:docMk/>
            <pc:sldMk cId="2175580066" sldId="572"/>
            <ac:picMk id="45" creationId="{068E5D24-AFEC-0CA5-04BC-AB889F638F4F}"/>
          </ac:picMkLst>
        </pc:picChg>
      </pc:sldChg>
      <pc:sldChg chg="addSp delSp modSp add mod">
        <pc:chgData name="Lin, Xinming" userId="804290e4-0149-42f3-9128-8104b00a49c9" providerId="ADAL" clId="{E47B40CD-499F-4FCB-A916-7E0DA8101F6A}" dt="2023-07-31T20:05:51.440" v="821" actId="1076"/>
        <pc:sldMkLst>
          <pc:docMk/>
          <pc:sldMk cId="3644646813" sldId="573"/>
        </pc:sldMkLst>
        <pc:spChg chg="del mod">
          <ac:chgData name="Lin, Xinming" userId="804290e4-0149-42f3-9128-8104b00a49c9" providerId="ADAL" clId="{E47B40CD-499F-4FCB-A916-7E0DA8101F6A}" dt="2023-07-31T20:00:33.658" v="781" actId="478"/>
          <ac:spMkLst>
            <pc:docMk/>
            <pc:sldMk cId="3644646813" sldId="573"/>
            <ac:spMk id="10" creationId="{23B86B2D-538A-DD5D-60F3-19DF4AA9986B}"/>
          </ac:spMkLst>
        </pc:spChg>
        <pc:grpChg chg="del">
          <ac:chgData name="Lin, Xinming" userId="804290e4-0149-42f3-9128-8104b00a49c9" providerId="ADAL" clId="{E47B40CD-499F-4FCB-A916-7E0DA8101F6A}" dt="2023-07-31T20:00:28.502" v="778" actId="478"/>
          <ac:grpSpMkLst>
            <pc:docMk/>
            <pc:sldMk cId="3644646813" sldId="573"/>
            <ac:grpSpMk id="11" creationId="{35B5C281-AB33-130D-44E5-BFD4FB0DD69F}"/>
          </ac:grpSpMkLst>
        </pc:grpChg>
        <pc:grpChg chg="del">
          <ac:chgData name="Lin, Xinming" userId="804290e4-0149-42f3-9128-8104b00a49c9" providerId="ADAL" clId="{E47B40CD-499F-4FCB-A916-7E0DA8101F6A}" dt="2023-07-31T20:00:27.785" v="777" actId="478"/>
          <ac:grpSpMkLst>
            <pc:docMk/>
            <pc:sldMk cId="3644646813" sldId="573"/>
            <ac:grpSpMk id="39" creationId="{C70C1CB0-AE0F-5CF6-EBC7-22F0EF94FC8E}"/>
          </ac:grpSpMkLst>
        </pc:grpChg>
        <pc:grpChg chg="del">
          <ac:chgData name="Lin, Xinming" userId="804290e4-0149-42f3-9128-8104b00a49c9" providerId="ADAL" clId="{E47B40CD-499F-4FCB-A916-7E0DA8101F6A}" dt="2023-07-31T20:00:35.275" v="783" actId="478"/>
          <ac:grpSpMkLst>
            <pc:docMk/>
            <pc:sldMk cId="3644646813" sldId="573"/>
            <ac:grpSpMk id="40" creationId="{871B07D6-C75D-AAF6-489F-D0A7FCD041C8}"/>
          </ac:grpSpMkLst>
        </pc:grpChg>
        <pc:grpChg chg="del">
          <ac:chgData name="Lin, Xinming" userId="804290e4-0149-42f3-9128-8104b00a49c9" providerId="ADAL" clId="{E47B40CD-499F-4FCB-A916-7E0DA8101F6A}" dt="2023-07-31T20:00:34.845" v="782" actId="478"/>
          <ac:grpSpMkLst>
            <pc:docMk/>
            <pc:sldMk cId="3644646813" sldId="573"/>
            <ac:grpSpMk id="41" creationId="{A131D5BC-21F6-BA4F-D6BC-81815797AE93}"/>
          </ac:grpSpMkLst>
        </pc:grpChg>
        <pc:grpChg chg="del">
          <ac:chgData name="Lin, Xinming" userId="804290e4-0149-42f3-9128-8104b00a49c9" providerId="ADAL" clId="{E47B40CD-499F-4FCB-A916-7E0DA8101F6A}" dt="2023-07-31T20:00:35.793" v="784" actId="478"/>
          <ac:grpSpMkLst>
            <pc:docMk/>
            <pc:sldMk cId="3644646813" sldId="573"/>
            <ac:grpSpMk id="51" creationId="{8AD5ED98-23B3-DAA2-3D8A-AE1C8938AD99}"/>
          </ac:grpSpMkLst>
        </pc:grpChg>
        <pc:picChg chg="add mod">
          <ac:chgData name="Lin, Xinming" userId="804290e4-0149-42f3-9128-8104b00a49c9" providerId="ADAL" clId="{E47B40CD-499F-4FCB-A916-7E0DA8101F6A}" dt="2023-07-31T20:05:27.949" v="817" actId="1076"/>
          <ac:picMkLst>
            <pc:docMk/>
            <pc:sldMk cId="3644646813" sldId="573"/>
            <ac:picMk id="7" creationId="{5F800419-26A2-6FD5-D629-A168BFC60025}"/>
          </ac:picMkLst>
        </pc:picChg>
        <pc:picChg chg="add mod">
          <ac:chgData name="Lin, Xinming" userId="804290e4-0149-42f3-9128-8104b00a49c9" providerId="ADAL" clId="{E47B40CD-499F-4FCB-A916-7E0DA8101F6A}" dt="2023-07-31T20:05:51.440" v="821" actId="1076"/>
          <ac:picMkLst>
            <pc:docMk/>
            <pc:sldMk cId="3644646813" sldId="573"/>
            <ac:picMk id="12" creationId="{6E7E8909-DB0B-C2FD-EE5D-B6E5B63A942A}"/>
          </ac:picMkLst>
        </pc:picChg>
        <pc:picChg chg="add mod">
          <ac:chgData name="Lin, Xinming" userId="804290e4-0149-42f3-9128-8104b00a49c9" providerId="ADAL" clId="{E47B40CD-499F-4FCB-A916-7E0DA8101F6A}" dt="2023-07-31T20:05:48.788" v="820" actId="1076"/>
          <ac:picMkLst>
            <pc:docMk/>
            <pc:sldMk cId="3644646813" sldId="573"/>
            <ac:picMk id="17" creationId="{791CD8C6-673D-502C-8FCF-83AD75A1B54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00F0A31A-19FD-E948-84FE-618494EECCDF}" type="datetimeFigureOut">
              <a:rPr lang="en-US" smtClean="0"/>
              <a:pPr/>
              <a:t>07/27/2023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607CE1B3-C980-6846-8849-6B0FF407A7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663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644DB9A1-F6A1-9D40-82E7-3633A601FD23}" type="datetimeFigureOut">
              <a:rPr lang="en-US" smtClean="0"/>
              <a:pPr/>
              <a:t>07/27/2023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696913"/>
            <a:ext cx="46418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8" tIns="46479" rIns="92958" bIns="4647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vert="horz" lIns="92958" tIns="46479" rIns="92958" bIns="4647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74F5324A-0D9B-9A43-AE72-6DBF244396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28894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9122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190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195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69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778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188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977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081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191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239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400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3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207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709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342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9A080766-0BF8-8348-AE6A-8A4A559F6D3E}" type="datetime4">
              <a:rPr lang="en-US" smtClean="0"/>
              <a:t>July 27,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2628782"/>
            <a:ext cx="9144000" cy="1600438"/>
          </a:xfrm>
          <a:noFill/>
          <a:ln w="25400">
            <a:noFill/>
          </a:ln>
          <a:effectLst/>
        </p:spPr>
        <p:txBody>
          <a:bodyPr lIns="457200" tIns="457200" rIns="457200" bIns="457200" anchor="ctr">
            <a:spAutoFit/>
          </a:bodyPr>
          <a:lstStyle>
            <a:lvl1pPr algn="l">
              <a:defRPr sz="4400" b="1"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800600"/>
            <a:ext cx="8229600" cy="457200"/>
          </a:xfrm>
        </p:spPr>
        <p:txBody>
          <a:bodyPr anchor="t"/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70727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</a:t>
            </a:r>
            <a:r>
              <a:rPr lang="en-US" dirty="0" err="1"/>
              <a:t>Name(S</a:t>
            </a:r>
            <a:r>
              <a:rPr lang="en-US" dirty="0"/>
              <a:t>)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55613" y="5257800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presenter organization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5540477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presentation event or location</a:t>
            </a:r>
          </a:p>
        </p:txBody>
      </p:sp>
    </p:spTree>
    <p:extLst>
      <p:ext uri="{BB962C8B-B14F-4D97-AF65-F5344CB8AC3E}">
        <p14:creationId xmlns:p14="http://schemas.microsoft.com/office/powerpoint/2010/main" val="2506769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0AEF710-8C28-6546-9604-880FB4645B21}" type="datetime4">
              <a:rPr lang="en-US" smtClean="0"/>
              <a:t>July 27,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828797"/>
            <a:ext cx="82296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4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4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3591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DDA9E2A-8607-5C4E-8C0A-43148951D912}" type="datetime4">
              <a:rPr lang="en-US" smtClean="0"/>
              <a:t>July 27,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797"/>
            <a:ext cx="38862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rgbClr val="000000"/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rgbClr val="000000"/>
                </a:solidFill>
                <a:latin typeface="Arial"/>
                <a:cs typeface="Arial"/>
              </a:defRPr>
            </a:lvl3pPr>
            <a:lvl4pPr>
              <a:defRPr sz="1400">
                <a:solidFill>
                  <a:srgbClr val="000000"/>
                </a:solidFill>
                <a:latin typeface="Arial"/>
                <a:cs typeface="Arial"/>
              </a:defRPr>
            </a:lvl4pPr>
            <a:lvl5pPr>
              <a:defRPr sz="1400">
                <a:solidFill>
                  <a:srgbClr val="000000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828797"/>
            <a:ext cx="3886200" cy="4343400"/>
          </a:xfrm>
        </p:spPr>
        <p:txBody>
          <a:bodyPr lIns="0" tIns="0" bIns="0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rgbClr val="000000"/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rgbClr val="000000"/>
                </a:solidFill>
                <a:latin typeface="Arial"/>
                <a:cs typeface="Arial"/>
              </a:defRPr>
            </a:lvl3pPr>
            <a:lvl4pPr>
              <a:defRPr sz="1400">
                <a:solidFill>
                  <a:srgbClr val="000000"/>
                </a:solidFill>
                <a:latin typeface="Arial"/>
                <a:cs typeface="Arial"/>
              </a:defRPr>
            </a:lvl4pPr>
            <a:lvl5pPr>
              <a:defRPr sz="1400">
                <a:solidFill>
                  <a:srgbClr val="000000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3710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78605C4-A25A-B649-99D1-F205BCD3665C}" type="datetime4">
              <a:rPr lang="en-US" smtClean="0"/>
              <a:t>July 27,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3765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8CD72E9-4AED-4D4C-8150-C415CA6AC4E9}" type="datetime4">
              <a:rPr lang="en-US" smtClean="0"/>
              <a:t>July 27,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828800"/>
            <a:ext cx="8229600" cy="34290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0"/>
            <a:ext cx="822960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4637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3F589BE-4EC2-DF4F-9D75-1E8273666669}" type="datetime4">
              <a:rPr lang="en-US" smtClean="0"/>
              <a:t>July 27,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34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588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5D678A-EB94-4E21-8779-A5E32322C8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40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9228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9209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FC3275-23E9-4724-9732-92880AF6D0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3783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3C1968-2DEF-4826-98C6-7AAC2883441C}" type="slidenum">
              <a:rPr lang="en-US"/>
              <a:pPr>
                <a:defRPr/>
              </a:pPr>
              <a:t>‹#›</a:t>
            </a:fld>
            <a:r>
              <a:rPr lang="en-US" dirty="0">
                <a:latin typeface="Times New Roman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5869825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2628782"/>
            <a:ext cx="9144000" cy="1600438"/>
          </a:xfrm>
          <a:noFill/>
          <a:ln w="25400">
            <a:noFill/>
          </a:ln>
          <a:effectLst/>
        </p:spPr>
        <p:txBody>
          <a:bodyPr lIns="457200" tIns="457200" rIns="457200" bIns="457200" anchor="ctr">
            <a:sp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800600"/>
            <a:ext cx="8229600" cy="457200"/>
          </a:xfrm>
        </p:spPr>
        <p:txBody>
          <a:bodyPr anchor="t"/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</a:t>
            </a:r>
            <a:r>
              <a:rPr lang="en-US" dirty="0" err="1"/>
              <a:t>Name(S</a:t>
            </a:r>
            <a:r>
              <a:rPr lang="en-US" dirty="0"/>
              <a:t>)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fld id="{72722D68-B255-A94C-A3CB-3E687CBC89EF}" type="datetime4">
              <a:rPr lang="en-US" smtClean="0"/>
              <a:t>July 27, 2023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55613" y="5257800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add presenter organization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5540477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add presentation event or location</a:t>
            </a:r>
          </a:p>
        </p:txBody>
      </p:sp>
    </p:spTree>
    <p:extLst>
      <p:ext uri="{BB962C8B-B14F-4D97-AF65-F5344CB8AC3E}">
        <p14:creationId xmlns:p14="http://schemas.microsoft.com/office/powerpoint/2010/main" val="31699113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371596"/>
            <a:ext cx="8229600" cy="4800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D11E647B-2526-554A-8D8B-54D170A77B52}" type="datetime4">
              <a:rPr lang="en-US" smtClean="0"/>
              <a:t>July 27, 2023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356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621792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371598"/>
            <a:ext cx="8229600" cy="4800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571B0C3B-3A7D-3848-B824-737E096AF391}" type="datetime4">
              <a:rPr lang="en-US" smtClean="0"/>
              <a:t>July 27,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5709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5516A233-C441-7B49-8728-983BDB24CC5F}" type="datetime4">
              <a:rPr lang="en-US" smtClean="0"/>
              <a:t>July 27, 2023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371596"/>
            <a:ext cx="3886200" cy="4800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3"/>
          </p:nvPr>
        </p:nvSpPr>
        <p:spPr>
          <a:xfrm>
            <a:off x="4800600" y="1369118"/>
            <a:ext cx="3886200" cy="4800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79858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3715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9ADF8008-A3A8-D94F-BA03-3F18FE570F74}" type="datetime4">
              <a:rPr lang="en-US" smtClean="0"/>
              <a:t>July 27, 2023</a:t>
            </a:fld>
            <a:endParaRPr lang="en-US" dirty="0"/>
          </a:p>
        </p:txBody>
      </p:sp>
      <p:sp>
        <p:nvSpPr>
          <p:cNvPr id="2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24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idx="15"/>
          </p:nvPr>
        </p:nvSpPr>
        <p:spPr>
          <a:xfrm>
            <a:off x="457200" y="2059241"/>
            <a:ext cx="3886200" cy="41148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6"/>
          </p:nvPr>
        </p:nvSpPr>
        <p:spPr>
          <a:xfrm>
            <a:off x="4800600" y="2056763"/>
            <a:ext cx="3886200" cy="41148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32877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371600"/>
            <a:ext cx="8229600" cy="38862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0"/>
            <a:ext cx="822960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AB913CE7-CFD7-D244-9CF5-91B28CB73AAE}" type="datetime4">
              <a:rPr lang="en-US" smtClean="0"/>
              <a:t>July 27, 2023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6252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3613C8CB-43D8-CE4B-9FBA-0A4A4D7DDC27}" type="datetime4">
              <a:rPr lang="en-US" smtClean="0"/>
              <a:t>July 27, 2023</a:t>
            </a:fld>
            <a:endParaRPr lang="en-US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2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736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Date Placeholder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295A8C86-62E8-7241-8327-8973F14C6094}" type="datetime4">
              <a:rPr lang="en-US" smtClean="0"/>
              <a:t>July 27, 2023</a:t>
            </a:fld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2463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A67F5DE3-4E7A-1F49-B8B8-4C0F1552EA37}" type="datetime4">
              <a:rPr lang="en-US" smtClean="0"/>
              <a:t>July 27, 2023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38862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5"/>
          </p:nvPr>
        </p:nvSpPr>
        <p:spPr>
          <a:xfrm>
            <a:off x="4800600" y="1828800"/>
            <a:ext cx="38862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93760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BC5D5528-8E4A-A64F-9E68-AD02791E3931}" type="datetime4">
              <a:rPr lang="en-US" smtClean="0"/>
              <a:t>July 27, 2023</a:t>
            </a:fld>
            <a:endParaRPr lang="en-US" dirty="0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5"/>
          </p:nvPr>
        </p:nvSpPr>
        <p:spPr>
          <a:xfrm>
            <a:off x="457200" y="2514600"/>
            <a:ext cx="3886200" cy="3657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6"/>
          </p:nvPr>
        </p:nvSpPr>
        <p:spPr>
          <a:xfrm>
            <a:off x="4800600" y="2512122"/>
            <a:ext cx="3886200" cy="3657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53061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96B83080-A0DC-A846-88CA-CAA893C02D37}" type="datetime4">
              <a:rPr lang="en-US" smtClean="0"/>
              <a:t>July 27, 2023</a:t>
            </a:fld>
            <a:endParaRPr lang="en-US" dirty="0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828797"/>
            <a:ext cx="82296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49376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ECCEC056-3BC1-D941-A53E-3A2C2BC72558}" type="datetime4">
              <a:rPr lang="en-US" smtClean="0"/>
              <a:t>July 27,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57200" y="1828797"/>
            <a:ext cx="38862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800600" y="1828800"/>
            <a:ext cx="38862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8390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28798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10CB5865-558E-8649-88A9-CBCFE3470DB8}" type="datetime4">
              <a:rPr lang="en-US" smtClean="0"/>
              <a:t>July 27, 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457200" y="2516451"/>
            <a:ext cx="3886200" cy="3657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4800600" y="2516454"/>
            <a:ext cx="3886200" cy="3657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3944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6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DF4FDA3-C98B-EA4E-8817-64F4090BAB92}" type="datetime4">
              <a:rPr lang="en-US" smtClean="0"/>
              <a:t>July 27,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50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828800"/>
            <a:ext cx="8229600" cy="34290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0"/>
            <a:ext cx="822960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208459BF-80C7-FA41-AED7-562070351A38}" type="datetime4">
              <a:rPr lang="en-US" smtClean="0"/>
              <a:t>July 27,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0552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C9B1E557-D2DE-C740-9A28-CB1872EDE0F8}" type="datetime4">
              <a:rPr lang="en-US" smtClean="0"/>
              <a:t>July 27,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007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35A4E209-819E-4847-8C73-FACD00174565}" type="datetime4">
              <a:rPr lang="en-US" smtClean="0"/>
              <a:t>July 27, 2023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0" y="2628782"/>
            <a:ext cx="9144000" cy="1600438"/>
          </a:xfrm>
          <a:noFill/>
          <a:ln w="25400">
            <a:noFill/>
          </a:ln>
          <a:effectLst/>
        </p:spPr>
        <p:txBody>
          <a:bodyPr lIns="457200" tIns="457200" rIns="457200" bIns="457200" anchor="ctr">
            <a:spAutoFit/>
          </a:bodyPr>
          <a:lstStyle>
            <a:lvl1pPr algn="l">
              <a:defRPr sz="4400" b="1"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800600"/>
            <a:ext cx="8229600" cy="457200"/>
          </a:xfrm>
        </p:spPr>
        <p:txBody>
          <a:bodyPr anchor="t"/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70727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</a:t>
            </a:r>
            <a:r>
              <a:rPr lang="en-US" dirty="0" err="1"/>
              <a:t>Name(S</a:t>
            </a:r>
            <a:r>
              <a:rPr lang="en-US" dirty="0"/>
              <a:t>)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55613" y="5257800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presenter organization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5540477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presentation event or location</a:t>
            </a:r>
          </a:p>
        </p:txBody>
      </p:sp>
    </p:spTree>
    <p:extLst>
      <p:ext uri="{BB962C8B-B14F-4D97-AF65-F5344CB8AC3E}">
        <p14:creationId xmlns:p14="http://schemas.microsoft.com/office/powerpoint/2010/main" val="13501785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621792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371598"/>
            <a:ext cx="8229600" cy="4800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36352874-118B-E24F-968D-2511B069207B}" type="datetime4">
              <a:rPr lang="en-US" smtClean="0"/>
              <a:t>July 27, 2023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254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56616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54F218C-213B-C54B-9A93-DEA1EC18DD65}" type="datetime4">
              <a:rPr lang="en-US" smtClean="0"/>
              <a:t>July 27, 2023</a:t>
            </a:fld>
            <a:endParaRPr lang="en-US"/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862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6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B327CC7-BEE1-6F4A-B167-5B675BDE4CB4}" type="datetime4">
              <a:rPr lang="en-US" smtClean="0"/>
              <a:t>July 27,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2384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5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E95F552-8AF0-DD42-87C9-F351B1EED456}" type="datetime4">
              <a:rPr lang="en-US" smtClean="0"/>
              <a:t>July 27,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371600"/>
            <a:ext cx="8229600" cy="38862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0"/>
            <a:ext cx="822960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4137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54C3BD-BE20-C04F-8E15-2D5F58D27A5A}" type="datetime4">
              <a:rPr lang="en-US" smtClean="0"/>
              <a:t>July 27,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356615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50762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799"/>
            <a:ext cx="82296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D3ED6A-AF32-2143-8579-8C1FA3A63491}" type="datetime4">
              <a:rPr lang="en-US" smtClean="0"/>
              <a:t>July 27, 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8094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799"/>
            <a:ext cx="38862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828799"/>
            <a:ext cx="3886200" cy="4343400"/>
          </a:xfrm>
        </p:spPr>
        <p:txBody>
          <a:bodyPr lIns="0" t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A5E5567-F82B-8343-9977-CC67B775D68A}" type="datetime4">
              <a:rPr lang="en-US" smtClean="0"/>
              <a:t>July 27, 2023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84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6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67B99E-ACA9-3B49-9F4E-9CFF45A7F14A}" type="datetime4">
              <a:rPr lang="en-US" smtClean="0"/>
              <a:t>July 27,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4082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3AFF9BB-A143-C145-BA9C-30105BB17E36}" type="datetime4">
              <a:rPr lang="en-US" smtClean="0"/>
              <a:t>July 27, 2023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77429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itle_Backgrou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Title_Foo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PNNL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Proudly_Operated_by_Battelle_Ony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9900" y="1831975"/>
            <a:ext cx="8212138" cy="906463"/>
          </a:xfrm>
        </p:spPr>
        <p:txBody>
          <a:bodyPr lIns="91440" tIns="45720" rIns="91440" bIns="45720"/>
          <a:lstStyle>
            <a:lvl1pPr>
              <a:defRPr sz="4000">
                <a:solidFill>
                  <a:srgbClr val="C97A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71488" y="2973388"/>
            <a:ext cx="8208962" cy="2279650"/>
          </a:xfrm>
        </p:spPr>
        <p:txBody>
          <a:bodyPr lIns="91440" tIns="45720" rIns="91440" bIns="45720"/>
          <a:lstStyle>
            <a:lvl1pPr marL="0" indent="0"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1B8E57-4226-47AA-8123-20EE3F911915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0426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4EDD4F-BE9C-45D3-8D02-B5C37DAD023F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9554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632627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632627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7C8478-9170-4F7F-B497-524EE7B5F3AD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7620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08868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08868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BFBA57-2A7C-4DB1-AFEE-24B6BEF9035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7676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4975145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24340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634E82-5148-46C0-91BD-CE2BF10B088D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00795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49324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30541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05997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3E82F1-5F84-476C-901B-AA196D7C860C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4280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9228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9209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FC3275-23E9-4724-9732-92880AF6D03D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76148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7" name="Picture 9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514967-BBD1-4E82-9130-63BB74246F0C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9990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8" name="Picture 9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709467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709467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9A84B1-4E1B-4F07-B3C0-FB4F69F0086A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993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5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5B9E8E-6868-BD41-B75D-7F7725F1694F}" type="datetime4">
              <a:rPr lang="en-US" smtClean="0"/>
              <a:t>July 27,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371600"/>
            <a:ext cx="8229600" cy="38862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0"/>
            <a:ext cx="822960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130082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14" name="Picture 9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08868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088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E10988-191E-4B5E-89C9-72D10437F0C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48495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588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6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5D678A-EB94-4E21-8779-A5E32322C88B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4954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588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7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05524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05524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1F955F-944A-402E-835D-09E82AF4A773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9014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588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13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22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67083"/>
            <a:ext cx="4040188" cy="34882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722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67083"/>
            <a:ext cx="4041775" cy="34882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266B47-A35F-4A8E-9BC1-93A55F793E4E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8786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9144000" cy="1311275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6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buSzPct val="60000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81DED5-88E5-4A02-9EAD-D412229F385B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45305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1311275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7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05524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05524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6AE260-58BF-4559-ABB9-5D903557F7DA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01024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9144000" cy="1311275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13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22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90135"/>
            <a:ext cx="4040188" cy="34882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722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90135"/>
            <a:ext cx="4041775" cy="34882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D0C32-4B60-4AF2-AD1F-9E84F968D67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05902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EBCCD-2A6A-4BF1-B9E2-91FD00D749F8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66114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6865938"/>
          </a:xfrm>
          <a:prstGeom prst="rect">
            <a:avLst/>
          </a:prstGeom>
          <a:solidFill>
            <a:srgbClr val="7072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5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9AD2E1B-B284-4383-8818-00ACDFE162C1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18309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6865938"/>
          </a:xfrm>
          <a:prstGeom prst="rect">
            <a:avLst/>
          </a:prstGeom>
          <a:solidFill>
            <a:srgbClr val="7072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6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484440" y="1599559"/>
            <a:ext cx="4041648" cy="40789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2"/>
          </p:nvPr>
        </p:nvSpPr>
        <p:spPr>
          <a:xfrm>
            <a:off x="4647906" y="1598278"/>
            <a:ext cx="4041648" cy="40789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02EDA8C-5743-48C3-8E19-6D0712754D17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222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5D3E66C-72C2-1240-90D0-E7332024CCF6}" type="datetime4">
              <a:rPr lang="en-US" smtClean="0"/>
              <a:t>July 27,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356615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79457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6865938"/>
          </a:xfrm>
          <a:prstGeom prst="rect">
            <a:avLst/>
          </a:prstGeom>
          <a:solidFill>
            <a:srgbClr val="7072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9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2252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72252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1"/>
          </p:nvPr>
        </p:nvSpPr>
        <p:spPr>
          <a:xfrm>
            <a:off x="469072" y="2306490"/>
            <a:ext cx="4033772" cy="326571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2"/>
          </p:nvPr>
        </p:nvSpPr>
        <p:spPr>
          <a:xfrm>
            <a:off x="4640222" y="2305209"/>
            <a:ext cx="4041648" cy="326571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AF8D350-41A2-47F3-93D3-DEF75EC0CC1C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89643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5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F61A2E9-8DF0-453E-BF5F-4359453D91D2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8596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6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461389" y="1607244"/>
            <a:ext cx="4041648" cy="3575050"/>
          </a:xfrm>
        </p:spPr>
        <p:txBody>
          <a:bodyPr/>
          <a:lstStyle>
            <a:lvl1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2"/>
          </p:nvPr>
        </p:nvSpPr>
        <p:spPr>
          <a:xfrm>
            <a:off x="4640223" y="1607244"/>
            <a:ext cx="4041648" cy="3575050"/>
          </a:xfrm>
        </p:spPr>
        <p:txBody>
          <a:bodyPr/>
          <a:lstStyle>
            <a:lvl1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64A6FC5-FCEC-44F5-99AC-0FF61BB74892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06620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9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2252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72252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1"/>
          </p:nvPr>
        </p:nvSpPr>
        <p:spPr>
          <a:xfrm>
            <a:off x="461389" y="2321856"/>
            <a:ext cx="4041648" cy="3348961"/>
          </a:xfrm>
        </p:spPr>
        <p:txBody>
          <a:bodyPr/>
          <a:lstStyle>
            <a:lvl1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2"/>
          </p:nvPr>
        </p:nvSpPr>
        <p:spPr>
          <a:xfrm>
            <a:off x="4640223" y="2321856"/>
            <a:ext cx="4041648" cy="3348961"/>
          </a:xfrm>
        </p:spPr>
        <p:txBody>
          <a:bodyPr/>
          <a:lstStyle>
            <a:lvl1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FCBB901-F128-49EA-841A-6299906907D8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99144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22313" y="369228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9209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931600-9552-4D03-86AD-01F71C6DB36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93856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ＭＳ Ｐゴシック"/>
                <a:cs typeface="ＭＳ Ｐゴシック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4F5F749-EC0F-46BD-8D03-D52B8DA6567A}" type="datetimeFigureOut">
              <a:rPr lang="en-US">
                <a:solidFill>
                  <a:prstClr val="black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07/27/2023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ＭＳ Ｐゴシック"/>
                <a:cs typeface="ＭＳ Ｐゴシック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1200CA-D834-469D-BE2A-8F1D84F648D9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61068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and location"/>
          <p:cNvSpPr>
            <a:spLocks noGrp="1"/>
          </p:cNvSpPr>
          <p:nvPr>
            <p:ph type="body" sz="quarter" idx="13" hasCustomPrompt="1"/>
          </p:nvPr>
        </p:nvSpPr>
        <p:spPr>
          <a:xfrm>
            <a:off x="3289002" y="262268"/>
            <a:ext cx="5559552" cy="304800"/>
          </a:xfrm>
        </p:spPr>
        <p:txBody>
          <a:bodyPr anchor="ctr">
            <a:noAutofit/>
          </a:bodyPr>
          <a:lstStyle>
            <a:lvl1pPr algn="r">
              <a:buNone/>
              <a:defRPr sz="1100" kern="0" cap="all" spc="300" baseline="0">
                <a:solidFill>
                  <a:srgbClr val="595959"/>
                </a:solidFill>
              </a:defRPr>
            </a:lvl1pPr>
            <a:lvl2pPr>
              <a:buNone/>
              <a:defRPr sz="1800">
                <a:solidFill>
                  <a:schemeClr val="bg1"/>
                </a:solidFill>
              </a:defRPr>
            </a:lvl2pPr>
            <a:lvl3pPr>
              <a:buNone/>
              <a:defRPr sz="1800">
                <a:solidFill>
                  <a:schemeClr val="bg1"/>
                </a:solidFill>
              </a:defRPr>
            </a:lvl3pPr>
            <a:lvl4pPr>
              <a:buNone/>
              <a:defRPr sz="1800">
                <a:solidFill>
                  <a:schemeClr val="bg1"/>
                </a:solidFill>
              </a:defRPr>
            </a:lvl4pPr>
            <a:lvl5pPr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ALL CAPS  |   LOCATION ALL CAPS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03533" y="3247660"/>
            <a:ext cx="5559552" cy="0"/>
          </a:xfrm>
          <a:prstGeom prst="line">
            <a:avLst/>
          </a:prstGeom>
          <a:ln w="1270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7"/>
          <p:cNvSpPr>
            <a:spLocks noGrp="1"/>
          </p:cNvSpPr>
          <p:nvPr>
            <p:ph type="body" sz="quarter" idx="17" hasCustomPrompt="1"/>
          </p:nvPr>
        </p:nvSpPr>
        <p:spPr>
          <a:xfrm>
            <a:off x="3289002" y="5114264"/>
            <a:ext cx="5559552" cy="381000"/>
          </a:xfrm>
        </p:spPr>
        <p:txBody>
          <a:bodyPr wrap="none" lIns="0" tIns="0" rIns="0" bIns="0">
            <a:normAutofit/>
          </a:bodyPr>
          <a:lstStyle>
            <a:lvl1pPr algn="r">
              <a:buNone/>
              <a:defRPr sz="2400" i="0" baseline="0">
                <a:solidFill>
                  <a:schemeClr val="accent1"/>
                </a:solidFill>
              </a:defRPr>
            </a:lvl1pPr>
            <a:lvl2pPr algn="l">
              <a:buNone/>
              <a:defRPr/>
            </a:lvl2pPr>
            <a:lvl3pPr algn="l">
              <a:buNone/>
              <a:defRPr/>
            </a:lvl3pPr>
            <a:lvl4pPr algn="l">
              <a:buNone/>
              <a:defRPr/>
            </a:lvl4pPr>
            <a:lvl5pPr algn="l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20" name="Text Placeholder 27"/>
          <p:cNvSpPr>
            <a:spLocks noGrp="1"/>
          </p:cNvSpPr>
          <p:nvPr>
            <p:ph type="body" sz="quarter" idx="18" hasCustomPrompt="1"/>
          </p:nvPr>
        </p:nvSpPr>
        <p:spPr>
          <a:xfrm>
            <a:off x="3289002" y="5582097"/>
            <a:ext cx="5559552" cy="381000"/>
          </a:xfrm>
        </p:spPr>
        <p:txBody>
          <a:bodyPr wrap="none" lIns="0" tIns="0" rIns="0" bIns="0">
            <a:normAutofit/>
          </a:bodyPr>
          <a:lstStyle>
            <a:lvl1pPr algn="r">
              <a:buNone/>
              <a:defRPr sz="1050" i="0" kern="0" cap="all" spc="300" baseline="0">
                <a:solidFill>
                  <a:srgbClr val="595959"/>
                </a:solidFill>
              </a:defRPr>
            </a:lvl1pPr>
            <a:lvl2pPr algn="l">
              <a:buNone/>
              <a:defRPr/>
            </a:lvl2pPr>
            <a:lvl3pPr algn="l">
              <a:buNone/>
              <a:defRPr/>
            </a:lvl3pPr>
            <a:lvl4pPr algn="l">
              <a:buNone/>
              <a:defRPr/>
            </a:lvl4pPr>
            <a:lvl5pPr algn="l">
              <a:buNone/>
              <a:defRPr/>
            </a:lvl5pPr>
          </a:lstStyle>
          <a:p>
            <a:pPr lvl="0"/>
            <a:r>
              <a:rPr lang="en-US" dirty="0"/>
              <a:t>PRESENTER TITLE ALL CAPS</a:t>
            </a:r>
          </a:p>
        </p:txBody>
      </p:sp>
      <p:pic>
        <p:nvPicPr>
          <p:cNvPr id="21" name="Picture 20" descr="gray border large_A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6030047"/>
            <a:ext cx="9144000" cy="8279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78979" y="2523277"/>
            <a:ext cx="2586158" cy="1220048"/>
          </a:xfrm>
          <a:prstGeom prst="rect">
            <a:avLst/>
          </a:prstGeom>
        </p:spPr>
      </p:pic>
      <p:sp>
        <p:nvSpPr>
          <p:cNvPr id="17" name="Text Placeholder 27"/>
          <p:cNvSpPr>
            <a:spLocks noGrp="1"/>
          </p:cNvSpPr>
          <p:nvPr>
            <p:ph type="body" sz="quarter" idx="16" hasCustomPrompt="1"/>
          </p:nvPr>
        </p:nvSpPr>
        <p:spPr>
          <a:xfrm>
            <a:off x="3289002" y="3475680"/>
            <a:ext cx="5559552" cy="867720"/>
          </a:xfrm>
        </p:spPr>
        <p:txBody>
          <a:bodyPr wrap="square" lIns="0" tIns="0" rIns="0" bIns="0">
            <a:normAutofit/>
          </a:bodyPr>
          <a:lstStyle>
            <a:lvl1pPr marL="0" indent="0" algn="l">
              <a:buNone/>
              <a:defRPr sz="2400" i="1" baseline="0">
                <a:solidFill>
                  <a:srgbClr val="595959"/>
                </a:solidFill>
              </a:defRPr>
            </a:lvl1pPr>
            <a:lvl2pPr algn="l">
              <a:buNone/>
              <a:defRPr/>
            </a:lvl2pPr>
            <a:lvl3pPr algn="l">
              <a:buNone/>
              <a:defRPr/>
            </a:lvl3pPr>
            <a:lvl4pPr algn="l">
              <a:buNone/>
              <a:defRPr/>
            </a:lvl4pPr>
            <a:lvl5pPr algn="l">
              <a:buNone/>
              <a:defRPr/>
            </a:lvl5pPr>
          </a:lstStyle>
          <a:p>
            <a:pPr lvl="0"/>
            <a:r>
              <a:rPr lang="en-US" dirty="0"/>
              <a:t>Subtitle of Presentation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9" hasCustomPrompt="1"/>
          </p:nvPr>
        </p:nvSpPr>
        <p:spPr>
          <a:xfrm>
            <a:off x="3276600" y="1419439"/>
            <a:ext cx="5562600" cy="160020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400" baseline="0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66912072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ransitio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209800"/>
            <a:ext cx="7772400" cy="1362075"/>
          </a:xfrm>
        </p:spPr>
        <p:txBody>
          <a:bodyPr anchor="b"/>
          <a:lstStyle>
            <a:lvl1pPr algn="l">
              <a:defRPr sz="3200" b="1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transitional slide: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3581400"/>
            <a:ext cx="7772400" cy="1500187"/>
          </a:xfrm>
        </p:spPr>
        <p:txBody>
          <a:bodyPr anchor="t"/>
          <a:lstStyle>
            <a:lvl1pPr marL="0" indent="0">
              <a:buNone/>
              <a:defRPr sz="2400" i="1" baseline="0">
                <a:solidFill>
                  <a:srgbClr val="595959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Subtitle of Presentation</a:t>
            </a:r>
          </a:p>
        </p:txBody>
      </p:sp>
      <p:pic>
        <p:nvPicPr>
          <p:cNvPr id="6" name="Picture 5" descr="ISO-PPT-Yellow-Footer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5525"/>
            <a:ext cx="914400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567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1600200"/>
            <a:ext cx="8229600" cy="441960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41083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200"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660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828799"/>
            <a:ext cx="82296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0510619-C3DC-1742-8D97-AA04E4DA4882}" type="datetime4">
              <a:rPr lang="en-US" smtClean="0"/>
              <a:t>July 27,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8472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38864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ques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question_text copy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54100" y="3057175"/>
            <a:ext cx="3718253" cy="743651"/>
          </a:xfrm>
          <a:prstGeom prst="rect">
            <a:avLst/>
          </a:prstGeom>
        </p:spPr>
      </p:pic>
      <p:pic>
        <p:nvPicPr>
          <p:cNvPr id="13" name="Picture 12" descr="blue_question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10200" y="1200429"/>
            <a:ext cx="2895238" cy="4457143"/>
          </a:xfrm>
          <a:prstGeom prst="rect">
            <a:avLst/>
          </a:prstGeom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95794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so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06447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iso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>
                <a:solidFill>
                  <a:srgbClr val="595959"/>
                </a:solidFill>
              </a:defRPr>
            </a:lvl1pPr>
            <a:lvl2pPr>
              <a:defRPr sz="18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400">
                <a:solidFill>
                  <a:srgbClr val="595959"/>
                </a:solidFill>
              </a:defRPr>
            </a:lvl4pPr>
            <a:lvl5pPr>
              <a:defRPr sz="1400">
                <a:solidFill>
                  <a:srgbClr val="59595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  <a:lvl2pPr>
              <a:defRPr sz="18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400">
                <a:solidFill>
                  <a:srgbClr val="595959"/>
                </a:solidFill>
              </a:defRPr>
            </a:lvl4pPr>
            <a:lvl5pPr>
              <a:defRPr sz="1400">
                <a:solidFill>
                  <a:srgbClr val="59595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74593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1"/>
          </p:nvPr>
        </p:nvSpPr>
        <p:spPr>
          <a:xfrm>
            <a:off x="457200" y="1600200"/>
            <a:ext cx="8229600" cy="441960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99384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 and smart ar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martArt Placeholder 7"/>
          <p:cNvSpPr>
            <a:spLocks noGrp="1"/>
          </p:cNvSpPr>
          <p:nvPr>
            <p:ph type="dgm" sz="quarter" idx="11"/>
          </p:nvPr>
        </p:nvSpPr>
        <p:spPr>
          <a:xfrm>
            <a:off x="457200" y="1600200"/>
            <a:ext cx="8229600" cy="4416552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SmartArt graphic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16934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0"/>
          </p:nvPr>
        </p:nvSpPr>
        <p:spPr>
          <a:xfrm>
            <a:off x="457200" y="1600200"/>
            <a:ext cx="8229600" cy="4416552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09518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picture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199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645152" y="1600199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45049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picture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" y="1600200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16965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char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>
          <a:xfrm>
            <a:off x="4645152" y="1600200"/>
            <a:ext cx="4041648" cy="4524375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473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799"/>
            <a:ext cx="38862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828799"/>
            <a:ext cx="3886200" cy="4343400"/>
          </a:xfrm>
        </p:spPr>
        <p:txBody>
          <a:bodyPr lIns="0" t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A472385-6839-5048-9797-D8A0E313B101}" type="datetime4">
              <a:rPr lang="en-US" smtClean="0"/>
              <a:t>July 27,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42139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hart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>
          <a:xfrm>
            <a:off x="457200" y="1600200"/>
            <a:ext cx="4041648" cy="4524375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5483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table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4645152" y="1600200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0755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able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457200" y="1600200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74704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smart art graphic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199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3"/>
          </p:nvPr>
        </p:nvSpPr>
        <p:spPr>
          <a:xfrm>
            <a:off x="4645152" y="1600199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SmartArt graphic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96314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smart art graphic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199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3"/>
          </p:nvPr>
        </p:nvSpPr>
        <p:spPr>
          <a:xfrm>
            <a:off x="457200" y="1600199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SmartArt graphic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1151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media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3"/>
          </p:nvPr>
        </p:nvSpPr>
        <p:spPr>
          <a:xfrm>
            <a:off x="4645152" y="1600200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media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35526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media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3"/>
          </p:nvPr>
        </p:nvSpPr>
        <p:spPr>
          <a:xfrm>
            <a:off x="457200" y="1600200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media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20477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clip ar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lipArt Placeholder 8"/>
          <p:cNvSpPr>
            <a:spLocks noGrp="1"/>
          </p:cNvSpPr>
          <p:nvPr>
            <p:ph type="clipArt" sz="quarter" idx="13"/>
          </p:nvPr>
        </p:nvSpPr>
        <p:spPr>
          <a:xfrm>
            <a:off x="4645152" y="1600200"/>
            <a:ext cx="4041648" cy="4524375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clip art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10245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lip art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lipArt Placeholder 8"/>
          <p:cNvSpPr>
            <a:spLocks noGrp="1"/>
          </p:cNvSpPr>
          <p:nvPr>
            <p:ph type="clipArt" sz="quarter" idx="13"/>
          </p:nvPr>
        </p:nvSpPr>
        <p:spPr>
          <a:xfrm>
            <a:off x="457200" y="1600200"/>
            <a:ext cx="4041648" cy="4524375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clip art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918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7EAC28F-3273-5C49-95C3-ED78200C4FB4}" type="datetime4">
              <a:rPr lang="en-US" smtClean="0"/>
              <a:t>July 27,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0272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image" Target="../media/image11.emf"/><Relationship Id="rId2" Type="http://schemas.openxmlformats.org/officeDocument/2006/relationships/slideLayout" Target="../slideLayouts/slideLayout19.xml"/><Relationship Id="rId16" Type="http://schemas.openxmlformats.org/officeDocument/2006/relationships/image" Target="../media/image10.jp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image" Target="../media/image2.emf"/><Relationship Id="rId5" Type="http://schemas.openxmlformats.org/officeDocument/2006/relationships/slideLayout" Target="../slideLayouts/slideLayout36.xml"/><Relationship Id="rId15" Type="http://schemas.openxmlformats.org/officeDocument/2006/relationships/image" Target="../media/image6.png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29" Type="http://schemas.openxmlformats.org/officeDocument/2006/relationships/image" Target="../media/image18.png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image" Target="../media/image17.png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image" Target="../media/image16.png"/><Relationship Id="rId30" Type="http://schemas.openxmlformats.org/officeDocument/2006/relationships/image" Target="../media/image19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86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5" Type="http://schemas.openxmlformats.org/officeDocument/2006/relationships/image" Target="../media/image28.png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85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24" Type="http://schemas.openxmlformats.org/officeDocument/2006/relationships/theme" Target="../theme/theme5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23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84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latinum_PowerPoint_Background_08-19-2011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62179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343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t>July 27, 2023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571232" y="128016"/>
            <a:ext cx="1444752" cy="72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040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4" r:id="rId3"/>
    <p:sldLayoutId id="2147483715" r:id="rId4"/>
    <p:sldLayoutId id="2147483716" r:id="rId5"/>
    <p:sldLayoutId id="2147483717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62" r:id="rId15"/>
    <p:sldLayoutId id="2147483764" r:id="rId16"/>
    <p:sldLayoutId id="2147483815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500" b="1" kern="1200">
          <a:solidFill>
            <a:srgbClr val="D5750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21"/>
        </a:buBlip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22"/>
        </a:buBlip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3"/>
        </a:buBlip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4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1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ilver_PowerPoint_Background_08-19-2011.jp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343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7618D9BF-6AE6-5E41-A978-E5BD65476E9F}" type="datetime4">
              <a:rPr lang="en-US" smtClean="0"/>
              <a:t>July 27, 2023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70482" y="128766"/>
            <a:ext cx="1444752" cy="72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15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8"/>
        </a:buBlip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19"/>
        </a:buBlip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0"/>
        </a:buBlip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1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8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356612"/>
            <a:ext cx="662940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343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9ED044F3-2776-D54C-89C7-4C75660FFBCE}" type="datetime4">
              <a:rPr lang="en-US" smtClean="0"/>
              <a:t>July 27, 2023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71232" y="128016"/>
            <a:ext cx="1444752" cy="72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6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rgbClr val="D5750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2"/>
        </a:buBlip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13"/>
        </a:buBlip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4"/>
        </a:buBlip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5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2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4663" y="460375"/>
            <a:ext cx="8204200" cy="98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2125" y="1676400"/>
            <a:ext cx="8186738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3038" y="6453188"/>
            <a:ext cx="509587" cy="2682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>
                <a:latin typeface="Arial" charset="0"/>
                <a:ea typeface="ＭＳ Ｐゴシック" pitchFamily="-109" charset="-128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0732C337-92F7-4CB8-8637-99E5B5F64DBB}" type="slidenum">
              <a:rPr lang="en-US">
                <a:solidFill>
                  <a:prstClr val="black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44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  <p:sldLayoutId id="2147483782" r:id="rId17"/>
    <p:sldLayoutId id="2147483783" r:id="rId18"/>
    <p:sldLayoutId id="2147483784" r:id="rId19"/>
    <p:sldLayoutId id="2147483785" r:id="rId20"/>
    <p:sldLayoutId id="2147483786" r:id="rId21"/>
    <p:sldLayoutId id="2147483787" r:id="rId22"/>
    <p:sldLayoutId id="2147483788" r:id="rId23"/>
    <p:sldLayoutId id="2147483789" r:id="rId24"/>
    <p:sldLayoutId id="2147483790" r:id="rId25"/>
  </p:sldLayoutIdLst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+mj-lt"/>
          <a:ea typeface="ＭＳ Ｐゴシック" pitchFamily="-109" charset="-128"/>
          <a:cs typeface="ＭＳ Ｐゴシック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  <a:ea typeface="ＭＳ Ｐゴシック" pitchFamily="-109" charset="-128"/>
          <a:cs typeface="ＭＳ Ｐゴシック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  <a:ea typeface="ＭＳ Ｐゴシック" pitchFamily="-109" charset="-128"/>
          <a:cs typeface="ＭＳ Ｐゴシック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  <a:ea typeface="ＭＳ Ｐゴシック" pitchFamily="-109" charset="-128"/>
          <a:cs typeface="ＭＳ Ｐゴシック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  <a:ea typeface="ＭＳ Ｐゴシック" pitchFamily="-109" charset="-128"/>
          <a:cs typeface="ＭＳ Ｐゴシック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Clr>
          <a:schemeClr val="folHlink"/>
        </a:buClr>
        <a:buBlip>
          <a:blip r:embed="rId27"/>
        </a:buBlip>
        <a:defRPr sz="2400"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1pPr>
      <a:lvl2pPr marL="742950" indent="-28575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Clr>
          <a:schemeClr val="tx2"/>
        </a:buClr>
        <a:buSzPct val="80000"/>
        <a:buBlip>
          <a:blip r:embed="rId28"/>
        </a:buBlip>
        <a:defRPr sz="2200"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2pPr>
      <a:lvl3pPr marL="1143000" indent="-22860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Clr>
          <a:srgbClr val="737373"/>
        </a:buClr>
        <a:buSzPct val="60000"/>
        <a:buBlip>
          <a:blip r:embed="rId29"/>
        </a:buBlip>
        <a:defRPr sz="2000"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3pPr>
      <a:lvl4pPr marL="1600200" indent="-22860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Blip>
          <a:blip r:embed="rId30"/>
        </a:buBlip>
        <a:defRPr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Blip>
          <a:blip r:embed="rId27"/>
        </a:buBlip>
        <a:defRPr sz="1600"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Blip>
          <a:blip r:embed="rId30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Blip>
          <a:blip r:embed="rId30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Blip>
          <a:blip r:embed="rId30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Blip>
          <a:blip r:embed="rId30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6348412"/>
            <a:ext cx="9143991" cy="509587"/>
          </a:xfrm>
          <a:prstGeom prst="rect">
            <a:avLst/>
          </a:prstGeom>
        </p:spPr>
      </p:pic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pPr defTabSz="914400"/>
            <a:fld id="{10C7F894-2A36-495D-AB7C-1055F7AC0F9D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65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  <p:sldLayoutId id="2147483808" r:id="rId17"/>
    <p:sldLayoutId id="2147483809" r:id="rId18"/>
    <p:sldLayoutId id="2147483810" r:id="rId19"/>
    <p:sldLayoutId id="2147483811" r:id="rId20"/>
    <p:sldLayoutId id="2147483812" r:id="rId21"/>
    <p:sldLayoutId id="2147483813" r:id="rId22"/>
    <p:sldLayoutId id="2147483814" r:id="rId2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rgbClr val="595959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1200"/>
        </a:spcBef>
        <a:buFont typeface="Arial" pitchFamily="34" charset="0"/>
        <a:buChar char="•"/>
        <a:defRPr sz="2400" kern="1200" baseline="0">
          <a:solidFill>
            <a:srgbClr val="595959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0"/>
        </a:spcBef>
        <a:buFont typeface="Arial" pitchFamily="34" charset="0"/>
        <a:buChar char="–"/>
        <a:defRPr sz="2000" kern="1200" baseline="0">
          <a:solidFill>
            <a:srgbClr val="59595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 baseline="0">
          <a:solidFill>
            <a:srgbClr val="595959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0"/>
        </a:spcBef>
        <a:buFont typeface="Arial" pitchFamily="34" charset="0"/>
        <a:buChar char="–"/>
        <a:defRPr sz="1600" kern="1200" baseline="0">
          <a:solidFill>
            <a:srgbClr val="595959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0"/>
        </a:spcBef>
        <a:buFont typeface="Arial" pitchFamily="34" charset="0"/>
        <a:buChar char="»"/>
        <a:defRPr sz="1600" kern="1200" baseline="0">
          <a:solidFill>
            <a:srgbClr val="595959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 err="1"/>
              <a:t>ERsed</a:t>
            </a:r>
            <a:r>
              <a:rPr lang="en-US" dirty="0"/>
              <a:t> Respiration data- 2022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July 27,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4D9A1C9-21CE-463D-BB35-F6C7EDF9A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155" y="1025545"/>
            <a:ext cx="8966735" cy="13403669"/>
          </a:xfrm>
        </p:spPr>
        <p:txBody>
          <a:bodyPr/>
          <a:lstStyle/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prstClr val="black"/>
                </a:solidFill>
              </a:rPr>
              <a:t>48 observations (sites) in total </a:t>
            </a:r>
          </a:p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prstClr val="black"/>
                </a:solidFill>
              </a:rPr>
              <a:t>Remove positive </a:t>
            </a:r>
            <a:r>
              <a:rPr lang="en-US" dirty="0" err="1">
                <a:solidFill>
                  <a:prstClr val="black"/>
                </a:solidFill>
              </a:rPr>
              <a:t>ERsed</a:t>
            </a:r>
            <a:r>
              <a:rPr lang="en-US" dirty="0">
                <a:solidFill>
                  <a:prstClr val="black"/>
                </a:solidFill>
              </a:rPr>
              <a:t> values (3 sites with </a:t>
            </a:r>
            <a:r>
              <a:rPr lang="en-US" dirty="0" err="1">
                <a:solidFill>
                  <a:prstClr val="black"/>
                </a:solidFill>
              </a:rPr>
              <a:t>ER_sed</a:t>
            </a:r>
            <a:r>
              <a:rPr lang="en-US" dirty="0">
                <a:solidFill>
                  <a:prstClr val="black"/>
                </a:solidFill>
              </a:rPr>
              <a:t> &gt;0)</a:t>
            </a:r>
          </a:p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prstClr val="black"/>
                </a:solidFill>
              </a:rPr>
              <a:t># Missing values: Hyporheic exchange flux (2), </a:t>
            </a:r>
            <a:r>
              <a:rPr lang="en-US" dirty="0" err="1">
                <a:solidFill>
                  <a:prstClr val="black"/>
                </a:solidFill>
              </a:rPr>
              <a:t>Chlorophyll_A</a:t>
            </a:r>
            <a:r>
              <a:rPr lang="en-US" dirty="0">
                <a:solidFill>
                  <a:prstClr val="black"/>
                </a:solidFill>
              </a:rPr>
              <a:t>(2),TSS(2), </a:t>
            </a:r>
          </a:p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prstClr val="black"/>
                </a:solidFill>
              </a:rPr>
              <a:t>Target variable in the MLR analysis: </a:t>
            </a:r>
            <a:r>
              <a:rPr lang="en-US" dirty="0" err="1">
                <a:solidFill>
                  <a:prstClr val="black"/>
                </a:solidFill>
              </a:rPr>
              <a:t>ERsed_square</a:t>
            </a:r>
            <a:endParaRPr lang="en-US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prstClr val="black"/>
                </a:solidFill>
              </a:rPr>
              <a:t>Regression variables: 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 dirty="0">
                <a:solidFill>
                  <a:prstClr val="black"/>
                </a:solidFill>
              </a:rPr>
              <a:t>Depth, Velocity, Slope , Discharge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 dirty="0" err="1">
                <a:solidFill>
                  <a:prstClr val="black"/>
                </a:solidFill>
              </a:rPr>
              <a:t>HOBO_Temp</a:t>
            </a:r>
            <a:r>
              <a:rPr lang="en-US" sz="1600" dirty="0">
                <a:solidFill>
                  <a:prstClr val="black"/>
                </a:solidFill>
              </a:rPr>
              <a:t> (water temperature)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 dirty="0">
                <a:solidFill>
                  <a:prstClr val="black"/>
                </a:solidFill>
              </a:rPr>
              <a:t>Hyporheic exchange flux, </a:t>
            </a:r>
            <a:r>
              <a:rPr lang="en-US" sz="1600" dirty="0" err="1">
                <a:solidFill>
                  <a:prstClr val="black"/>
                </a:solidFill>
              </a:rPr>
              <a:t>Chlorophyll_A</a:t>
            </a:r>
            <a:endParaRPr lang="en-US" sz="1600" dirty="0">
              <a:solidFill>
                <a:prstClr val="black"/>
              </a:solidFill>
            </a:endParaRP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 dirty="0" err="1">
                <a:solidFill>
                  <a:prstClr val="black"/>
                </a:solidFill>
              </a:rPr>
              <a:t>totdasqkm</a:t>
            </a:r>
            <a:r>
              <a:rPr lang="en-US" sz="1600" dirty="0">
                <a:solidFill>
                  <a:prstClr val="black"/>
                </a:solidFill>
              </a:rPr>
              <a:t> (total drainage area),  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 dirty="0">
                <a:solidFill>
                  <a:prstClr val="black"/>
                </a:solidFill>
              </a:rPr>
              <a:t>D50_m, aridity, TSS, Stream order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 dirty="0">
                <a:solidFill>
                  <a:prstClr val="black"/>
                </a:solidFill>
              </a:rPr>
              <a:t>PctMxFst2019Ws (%forest) , PctCrop2019Ws (%crop), PctShrb2019Ws(%</a:t>
            </a:r>
            <a:r>
              <a:rPr lang="en-US" sz="1600" dirty="0" err="1">
                <a:solidFill>
                  <a:prstClr val="black"/>
                </a:solidFill>
              </a:rPr>
              <a:t>Shrb</a:t>
            </a:r>
            <a:r>
              <a:rPr lang="en-US" sz="1600" dirty="0">
                <a:solidFill>
                  <a:prstClr val="black"/>
                </a:solidFill>
              </a:rPr>
              <a:t>)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 dirty="0">
                <a:solidFill>
                  <a:prstClr val="black"/>
                </a:solidFill>
              </a:rPr>
              <a:t>GPP</a:t>
            </a:r>
          </a:p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prstClr val="black"/>
                </a:solidFill>
              </a:rPr>
              <a:t>Log transform for Slope, D50_m, </a:t>
            </a:r>
            <a:r>
              <a:rPr lang="en-US" dirty="0" err="1">
                <a:solidFill>
                  <a:prstClr val="black"/>
                </a:solidFill>
              </a:rPr>
              <a:t>totdasqkm</a:t>
            </a:r>
            <a:r>
              <a:rPr lang="en-US" dirty="0">
                <a:solidFill>
                  <a:prstClr val="black"/>
                </a:solidFill>
              </a:rPr>
              <a:t>, "Discharge", '</a:t>
            </a:r>
            <a:r>
              <a:rPr lang="en-US" dirty="0" err="1">
                <a:solidFill>
                  <a:prstClr val="black"/>
                </a:solidFill>
              </a:rPr>
              <a:t>Average_Depth</a:t>
            </a:r>
            <a:r>
              <a:rPr lang="en-US" dirty="0">
                <a:solidFill>
                  <a:prstClr val="black"/>
                </a:solidFill>
              </a:rPr>
              <a:t>' and TSS</a:t>
            </a:r>
          </a:p>
          <a:p>
            <a:pPr>
              <a:lnSpc>
                <a:spcPts val="2400"/>
              </a:lnSpc>
            </a:pPr>
            <a:endParaRPr lang="en-US" sz="16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6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6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6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6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6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solidFill>
                <a:prstClr val="black"/>
              </a:solidFill>
            </a:endParaRPr>
          </a:p>
          <a:p>
            <a:pPr lvl="1">
              <a:lnSpc>
                <a:spcPts val="2400"/>
              </a:lnSpc>
            </a:pPr>
            <a:endParaRPr lang="en-US" sz="1200" dirty="0">
              <a:solidFill>
                <a:srgbClr val="24292F"/>
              </a:solidFill>
              <a:latin typeface="-apple-system"/>
            </a:endParaRPr>
          </a:p>
          <a:p>
            <a:pPr lvl="2">
              <a:lnSpc>
                <a:spcPts val="2400"/>
              </a:lnSpc>
            </a:pPr>
            <a:endParaRPr lang="en-US" sz="1200" dirty="0">
              <a:solidFill>
                <a:srgbClr val="24292F"/>
              </a:solidFill>
              <a:latin typeface="-apple-system"/>
            </a:endParaRPr>
          </a:p>
          <a:p>
            <a:pPr marL="914400" lvl="2" indent="0">
              <a:lnSpc>
                <a:spcPts val="2400"/>
              </a:lnSpc>
              <a:buNone/>
            </a:pPr>
            <a:endParaRPr lang="en-US" sz="1200" dirty="0">
              <a:solidFill>
                <a:srgbClr val="24292F"/>
              </a:solidFill>
              <a:latin typeface="-apple-system"/>
            </a:endParaRPr>
          </a:p>
          <a:p>
            <a:pPr lvl="1">
              <a:lnSpc>
                <a:spcPts val="2400"/>
              </a:lnSpc>
            </a:pPr>
            <a:endParaRPr lang="en-US" sz="1400" dirty="0">
              <a:solidFill>
                <a:srgbClr val="24292F"/>
              </a:solidFill>
              <a:latin typeface="-apple-system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 marL="457200" lvl="1" indent="0">
              <a:lnSpc>
                <a:spcPts val="2400"/>
              </a:lnSpc>
              <a:buNone/>
            </a:pPr>
            <a:endParaRPr lang="en-US" sz="16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761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Random Forest(RF) - </a:t>
            </a:r>
            <a:r>
              <a:rPr lang="en-US" dirty="0" err="1"/>
              <a:t>ERsed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July 31,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4D9A1C9-21CE-463D-BB35-F6C7EDF9A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77" y="1025545"/>
            <a:ext cx="8425645" cy="16627885"/>
          </a:xfrm>
        </p:spPr>
        <p:txBody>
          <a:bodyPr/>
          <a:lstStyle/>
          <a:p>
            <a:pPr>
              <a:lnSpc>
                <a:spcPts val="2400"/>
              </a:lnSpc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RF was built using variables without log transform (100 trees )</a:t>
            </a: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2400"/>
              </a:lnSpc>
            </a:pPr>
            <a:endParaRPr lang="en-US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ts val="2400"/>
              </a:lnSpc>
            </a:pPr>
            <a:endParaRPr lang="en-US" sz="1800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lnSpc>
                <a:spcPts val="2400"/>
              </a:lnSpc>
              <a:buNone/>
            </a:pPr>
            <a:endParaRPr lang="en-US" sz="1800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2400"/>
              </a:lnSpc>
            </a:pPr>
            <a:endParaRPr lang="en-US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ts val="2400"/>
              </a:lnSpc>
              <a:buNone/>
            </a:pP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94B3964-321E-59D1-CA72-4B60A59667ED}"/>
              </a:ext>
            </a:extLst>
          </p:cNvPr>
          <p:cNvGrpSpPr/>
          <p:nvPr/>
        </p:nvGrpSpPr>
        <p:grpSpPr>
          <a:xfrm>
            <a:off x="112422" y="1456972"/>
            <a:ext cx="3790820" cy="2843115"/>
            <a:chOff x="129705" y="1794985"/>
            <a:chExt cx="3790820" cy="2843115"/>
          </a:xfrm>
        </p:grpSpPr>
        <p:pic>
          <p:nvPicPr>
            <p:cNvPr id="7" name="Picture 6" descr="Chart, bar chart&#10;&#10;Description automatically generated">
              <a:extLst>
                <a:ext uri="{FF2B5EF4-FFF2-40B4-BE49-F238E27FC236}">
                  <a16:creationId xmlns:a16="http://schemas.microsoft.com/office/drawing/2014/main" id="{F07E3109-4923-FEB5-C74B-C163B82D0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705" y="1794985"/>
              <a:ext cx="3790820" cy="284311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3EE8B6-5E2C-47E1-672D-593E44C49CA5}"/>
                </a:ext>
              </a:extLst>
            </p:cNvPr>
            <p:cNvSpPr txBox="1"/>
            <p:nvPr/>
          </p:nvSpPr>
          <p:spPr>
            <a:xfrm>
              <a:off x="1596617" y="2095013"/>
              <a:ext cx="13113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All variables</a:t>
              </a:r>
            </a:p>
            <a:p>
              <a:r>
                <a:rPr lang="en-US" dirty="0"/>
                <a:t>R2 ~50%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B30BB30-B977-392E-9E89-7C0C01585751}"/>
              </a:ext>
            </a:extLst>
          </p:cNvPr>
          <p:cNvGrpSpPr/>
          <p:nvPr/>
        </p:nvGrpSpPr>
        <p:grpSpPr>
          <a:xfrm>
            <a:off x="2350909" y="4014216"/>
            <a:ext cx="4881564" cy="2843784"/>
            <a:chOff x="4042487" y="1456303"/>
            <a:chExt cx="4881564" cy="2843784"/>
          </a:xfrm>
        </p:grpSpPr>
        <p:pic>
          <p:nvPicPr>
            <p:cNvPr id="13" name="Picture 12" descr="Chart, bar chart&#10;&#10;Description automatically generated">
              <a:extLst>
                <a:ext uri="{FF2B5EF4-FFF2-40B4-BE49-F238E27FC236}">
                  <a16:creationId xmlns:a16="http://schemas.microsoft.com/office/drawing/2014/main" id="{CF25E076-E5EE-164E-434B-B9E3A1044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42487" y="1456303"/>
              <a:ext cx="3791712" cy="284378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8918DAF-8CEA-872A-D964-819D9EE3F019}"/>
                </a:ext>
              </a:extLst>
            </p:cNvPr>
            <p:cNvSpPr txBox="1"/>
            <p:nvPr/>
          </p:nvSpPr>
          <p:spPr>
            <a:xfrm>
              <a:off x="5530878" y="1608867"/>
              <a:ext cx="33931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Drop 3 fastest ER rates</a:t>
              </a:r>
            </a:p>
            <a:p>
              <a:r>
                <a:rPr lang="en-US" dirty="0"/>
                <a:t>R2 ~5% (small variation in </a:t>
              </a:r>
              <a:r>
                <a:rPr lang="en-US" dirty="0" err="1"/>
                <a:t>ERsed</a:t>
              </a:r>
              <a:r>
                <a:rPr lang="en-US" dirty="0"/>
                <a:t>?)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EDCA97E-10A3-E82F-9413-8517C7A25365}"/>
              </a:ext>
            </a:extLst>
          </p:cNvPr>
          <p:cNvGrpSpPr/>
          <p:nvPr/>
        </p:nvGrpSpPr>
        <p:grpSpPr>
          <a:xfrm>
            <a:off x="4724400" y="1410265"/>
            <a:ext cx="3657600" cy="2743200"/>
            <a:chOff x="2716012" y="4114800"/>
            <a:chExt cx="3657600" cy="2743200"/>
          </a:xfrm>
        </p:grpSpPr>
        <p:pic>
          <p:nvPicPr>
            <p:cNvPr id="16" name="Picture 15" descr="Chart, bar chart&#10;&#10;Description automatically generated">
              <a:extLst>
                <a:ext uri="{FF2B5EF4-FFF2-40B4-BE49-F238E27FC236}">
                  <a16:creationId xmlns:a16="http://schemas.microsoft.com/office/drawing/2014/main" id="{E575867C-351E-37B7-CECB-823487E2A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16012" y="4114800"/>
              <a:ext cx="3657600" cy="27432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8F1EEFD-4A31-8C4A-F0BE-ED5A1720BF86}"/>
                </a:ext>
              </a:extLst>
            </p:cNvPr>
            <p:cNvSpPr txBox="1"/>
            <p:nvPr/>
          </p:nvSpPr>
          <p:spPr>
            <a:xfrm>
              <a:off x="3725133" y="4407679"/>
              <a:ext cx="10834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Drop GPP</a:t>
              </a:r>
            </a:p>
            <a:p>
              <a:r>
                <a:rPr lang="en-US" dirty="0"/>
                <a:t>R2 ~40%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4319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Selected Trees in Random forest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July 31,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B86B2D-538A-DD5D-60F3-19DF4AA9986B}"/>
              </a:ext>
            </a:extLst>
          </p:cNvPr>
          <p:cNvSpPr txBox="1"/>
          <p:nvPr/>
        </p:nvSpPr>
        <p:spPr>
          <a:xfrm>
            <a:off x="594910" y="1109927"/>
            <a:ext cx="7381301" cy="377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RF was built using all variables without log transform (100 trees )</a:t>
            </a:r>
          </a:p>
        </p:txBody>
      </p:sp>
      <p:pic>
        <p:nvPicPr>
          <p:cNvPr id="13" name="Picture 12" descr="Diagram, schematic&#10;&#10;Description automatically generated">
            <a:extLst>
              <a:ext uri="{FF2B5EF4-FFF2-40B4-BE49-F238E27FC236}">
                <a16:creationId xmlns:a16="http://schemas.microsoft.com/office/drawing/2014/main" id="{64E19ED3-6A34-3924-F920-B890D3E091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94" t="10756" r="1822" b="16061"/>
          <a:stretch/>
        </p:blipFill>
        <p:spPr>
          <a:xfrm>
            <a:off x="194884" y="1501322"/>
            <a:ext cx="4803447" cy="2821778"/>
          </a:xfrm>
          <a:prstGeom prst="rect">
            <a:avLst/>
          </a:prstGeom>
        </p:spPr>
      </p:pic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2776AA29-C73D-46B7-D4EE-1A638A905C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92" t="9994" r="2389" b="16917"/>
          <a:stretch/>
        </p:blipFill>
        <p:spPr>
          <a:xfrm>
            <a:off x="4380688" y="3524787"/>
            <a:ext cx="4345024" cy="254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40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Selected trees in Random forest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July 31,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B86B2D-538A-DD5D-60F3-19DF4AA9986B}"/>
              </a:ext>
            </a:extLst>
          </p:cNvPr>
          <p:cNvSpPr txBox="1"/>
          <p:nvPr/>
        </p:nvSpPr>
        <p:spPr>
          <a:xfrm>
            <a:off x="594910" y="1109927"/>
            <a:ext cx="7381301" cy="377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RF was built using all variables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except GPP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4B04BFE8-3ED5-6A0A-B710-4B98705BF2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97" t="10483" r="1771" b="16673"/>
          <a:stretch/>
        </p:blipFill>
        <p:spPr>
          <a:xfrm>
            <a:off x="0" y="1414607"/>
            <a:ext cx="4868251" cy="2801008"/>
          </a:xfrm>
          <a:prstGeom prst="rect">
            <a:avLst/>
          </a:prstGeom>
        </p:spPr>
      </p:pic>
      <p:pic>
        <p:nvPicPr>
          <p:cNvPr id="14" name="Picture 13" descr="Diagram, schematic&#10;&#10;Description automatically generated">
            <a:extLst>
              <a:ext uri="{FF2B5EF4-FFF2-40B4-BE49-F238E27FC236}">
                <a16:creationId xmlns:a16="http://schemas.microsoft.com/office/drawing/2014/main" id="{969DEC36-7688-C03C-AC71-8866662529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84" t="11514" r="2294" b="17293"/>
          <a:stretch/>
        </p:blipFill>
        <p:spPr>
          <a:xfrm>
            <a:off x="4285560" y="3562813"/>
            <a:ext cx="4778271" cy="272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055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Selected trees in Random forest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July 31,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B86B2D-538A-DD5D-60F3-19DF4AA9986B}"/>
              </a:ext>
            </a:extLst>
          </p:cNvPr>
          <p:cNvSpPr txBox="1"/>
          <p:nvPr/>
        </p:nvSpPr>
        <p:spPr>
          <a:xfrm>
            <a:off x="594910" y="1109927"/>
            <a:ext cx="7381301" cy="740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RF was built using all variables after dropping 3 fastest ER rates</a:t>
            </a:r>
          </a:p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A6A4F68E-8C15-17AA-80CD-7192ED68ED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02" t="11695" r="2779" b="16652"/>
          <a:stretch/>
        </p:blipFill>
        <p:spPr>
          <a:xfrm>
            <a:off x="1" y="1516518"/>
            <a:ext cx="4302866" cy="2476642"/>
          </a:xfrm>
          <a:prstGeom prst="rect">
            <a:avLst/>
          </a:prstGeom>
        </p:spPr>
      </p:pic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E8C565A9-50CB-0325-A226-EE5A5DFE39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60" t="12431" r="1902" b="17294"/>
          <a:stretch/>
        </p:blipFill>
        <p:spPr>
          <a:xfrm>
            <a:off x="3958598" y="3429000"/>
            <a:ext cx="4638427" cy="258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153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Shapley additive explanations (SHAP)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July 31,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B86B2D-538A-DD5D-60F3-19DF4AA9986B}"/>
              </a:ext>
            </a:extLst>
          </p:cNvPr>
          <p:cNvSpPr txBox="1"/>
          <p:nvPr/>
        </p:nvSpPr>
        <p:spPr>
          <a:xfrm>
            <a:off x="194884" y="925568"/>
            <a:ext cx="8491916" cy="2525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SHAP values are based on cooperative game theory and provide a theoretically sound method for fair feature attribution.</a:t>
            </a:r>
          </a:p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tabLst/>
              <a:defRPr/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SHAP e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xplains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the predictions of the model by attributing the contribution of each feature to the final prediction, represent the marginal contribution of each feature to the prediction</a:t>
            </a:r>
          </a:p>
          <a:p>
            <a:pPr marL="342900" indent="-342900">
              <a:lnSpc>
                <a:spcPts val="2400"/>
              </a:lnSpc>
              <a:buSzPct val="100000"/>
              <a:buBlip>
                <a:blip r:embed="rId3"/>
              </a:buBlip>
              <a:defRPr/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SHAP values indicate that a particular feature is pushing the model's prediction higher compared to the expected baseline prediction.</a:t>
            </a:r>
          </a:p>
          <a:p>
            <a:pPr marL="342900" indent="-342900">
              <a:lnSpc>
                <a:spcPts val="2400"/>
              </a:lnSpc>
              <a:buSzPct val="100000"/>
              <a:buBlip>
                <a:blip r:embed="rId3"/>
              </a:buBlip>
              <a:defRPr/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Negative SHAP values indicate that a particular feature is pushing the model's prediction lower compared to the expected baseline prediction.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B5C281-AB33-130D-44E5-BFD4FB0DD69F}"/>
              </a:ext>
            </a:extLst>
          </p:cNvPr>
          <p:cNvGrpSpPr/>
          <p:nvPr/>
        </p:nvGrpSpPr>
        <p:grpSpPr>
          <a:xfrm>
            <a:off x="0" y="3430417"/>
            <a:ext cx="3421704" cy="2539320"/>
            <a:chOff x="129705" y="1794985"/>
            <a:chExt cx="3790820" cy="2843115"/>
          </a:xfrm>
        </p:grpSpPr>
        <p:pic>
          <p:nvPicPr>
            <p:cNvPr id="13" name="Picture 12" descr="Chart, bar chart&#10;&#10;Description automatically generated">
              <a:extLst>
                <a:ext uri="{FF2B5EF4-FFF2-40B4-BE49-F238E27FC236}">
                  <a16:creationId xmlns:a16="http://schemas.microsoft.com/office/drawing/2014/main" id="{F23C9FEC-6C34-C4AD-0C3B-582921AAA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705" y="1794985"/>
              <a:ext cx="3790820" cy="284311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0E66B29-EBFB-061A-3070-DCB3BFF84A64}"/>
                </a:ext>
              </a:extLst>
            </p:cNvPr>
            <p:cNvSpPr txBox="1"/>
            <p:nvPr/>
          </p:nvSpPr>
          <p:spPr>
            <a:xfrm>
              <a:off x="1596617" y="2095013"/>
              <a:ext cx="13113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All variables</a:t>
              </a:r>
            </a:p>
            <a:p>
              <a:r>
                <a:rPr lang="en-US" dirty="0"/>
                <a:t>R2 ~50%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71B07D6-C75D-AAF6-489F-D0A7FCD041C8}"/>
              </a:ext>
            </a:extLst>
          </p:cNvPr>
          <p:cNvGrpSpPr/>
          <p:nvPr/>
        </p:nvGrpSpPr>
        <p:grpSpPr>
          <a:xfrm>
            <a:off x="6127922" y="3354575"/>
            <a:ext cx="2743200" cy="1828800"/>
            <a:chOff x="6127922" y="3354575"/>
            <a:chExt cx="2743200" cy="1828800"/>
          </a:xfrm>
        </p:grpSpPr>
        <p:pic>
          <p:nvPicPr>
            <p:cNvPr id="18" name="Picture 17" descr="Chart, scatter chart&#10;&#10;Description automatically generated">
              <a:extLst>
                <a:ext uri="{FF2B5EF4-FFF2-40B4-BE49-F238E27FC236}">
                  <a16:creationId xmlns:a16="http://schemas.microsoft.com/office/drawing/2014/main" id="{4CD3F50F-891D-D6FB-231C-4120F8EED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27922" y="3354575"/>
              <a:ext cx="2743200" cy="18288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0B24E7D-99C2-7577-D3DD-68D4558AC39C}"/>
                </a:ext>
              </a:extLst>
            </p:cNvPr>
            <p:cNvSpPr txBox="1"/>
            <p:nvPr/>
          </p:nvSpPr>
          <p:spPr>
            <a:xfrm>
              <a:off x="6248270" y="4646454"/>
              <a:ext cx="4443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S34R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9DB1ED0-B7F6-18F2-38EB-94FC45FB234C}"/>
                </a:ext>
              </a:extLst>
            </p:cNvPr>
            <p:cNvSpPr txBox="1"/>
            <p:nvPr/>
          </p:nvSpPr>
          <p:spPr>
            <a:xfrm>
              <a:off x="6828455" y="4624234"/>
              <a:ext cx="3754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S36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ED3A609-34F2-6346-DEF8-B4B53D98F04F}"/>
                </a:ext>
              </a:extLst>
            </p:cNvPr>
            <p:cNvSpPr txBox="1"/>
            <p:nvPr/>
          </p:nvSpPr>
          <p:spPr>
            <a:xfrm>
              <a:off x="6828455" y="4852946"/>
              <a:ext cx="4443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T02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70C1CB0-AE0F-5CF6-EBC7-22F0EF94FC8E}"/>
              </a:ext>
            </a:extLst>
          </p:cNvPr>
          <p:cNvGrpSpPr/>
          <p:nvPr/>
        </p:nvGrpSpPr>
        <p:grpSpPr>
          <a:xfrm>
            <a:off x="3308522" y="3363212"/>
            <a:ext cx="2806107" cy="1828800"/>
            <a:chOff x="3308522" y="3363212"/>
            <a:chExt cx="2806107" cy="1828800"/>
          </a:xfrm>
        </p:grpSpPr>
        <p:pic>
          <p:nvPicPr>
            <p:cNvPr id="16" name="Picture 15" descr="Chart, scatter chart&#10;&#10;Description automatically generated">
              <a:extLst>
                <a:ext uri="{FF2B5EF4-FFF2-40B4-BE49-F238E27FC236}">
                  <a16:creationId xmlns:a16="http://schemas.microsoft.com/office/drawing/2014/main" id="{4E0BB4BF-6985-A178-F03A-FF4FB5EC6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08522" y="3363212"/>
              <a:ext cx="2743200" cy="18288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D5ABB60-9AB9-1FB3-18FC-936C0A25211B}"/>
                </a:ext>
              </a:extLst>
            </p:cNvPr>
            <p:cNvSpPr txBox="1"/>
            <p:nvPr/>
          </p:nvSpPr>
          <p:spPr>
            <a:xfrm>
              <a:off x="4966283" y="4700077"/>
              <a:ext cx="3754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S36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F3A9F68-F135-819D-DF60-CB938BC8CA08}"/>
                </a:ext>
              </a:extLst>
            </p:cNvPr>
            <p:cNvSpPr txBox="1"/>
            <p:nvPr/>
          </p:nvSpPr>
          <p:spPr>
            <a:xfrm>
              <a:off x="5314460" y="4606725"/>
              <a:ext cx="4443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S34R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F889477-86FC-C9FF-75B8-23F9608E4769}"/>
                </a:ext>
              </a:extLst>
            </p:cNvPr>
            <p:cNvSpPr txBox="1"/>
            <p:nvPr/>
          </p:nvSpPr>
          <p:spPr>
            <a:xfrm>
              <a:off x="5670277" y="4694002"/>
              <a:ext cx="4443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T02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48DFCEB-4CD1-BA5A-97C2-F706D41386BA}"/>
                </a:ext>
              </a:extLst>
            </p:cNvPr>
            <p:cNvSpPr txBox="1"/>
            <p:nvPr/>
          </p:nvSpPr>
          <p:spPr>
            <a:xfrm>
              <a:off x="4590859" y="3903499"/>
              <a:ext cx="3786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T03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6CE9709-82D9-CAD5-7D68-E9522C967764}"/>
                </a:ext>
              </a:extLst>
            </p:cNvPr>
            <p:cNvSpPr txBox="1"/>
            <p:nvPr/>
          </p:nvSpPr>
          <p:spPr>
            <a:xfrm>
              <a:off x="4680122" y="4179171"/>
              <a:ext cx="3754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S58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0417976-832D-E2F7-7CB1-E6918FC9AEC0}"/>
                </a:ext>
              </a:extLst>
            </p:cNvPr>
            <p:cNvSpPr txBox="1"/>
            <p:nvPr/>
          </p:nvSpPr>
          <p:spPr>
            <a:xfrm>
              <a:off x="4918903" y="3962469"/>
              <a:ext cx="3754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S57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34B86FD-D828-B43C-F139-1A10603E656F}"/>
                </a:ext>
              </a:extLst>
            </p:cNvPr>
            <p:cNvSpPr txBox="1"/>
            <p:nvPr/>
          </p:nvSpPr>
          <p:spPr>
            <a:xfrm>
              <a:off x="5068839" y="4238989"/>
              <a:ext cx="4443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S48R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131D5BC-21F6-BA4F-D6BC-81815797AE93}"/>
              </a:ext>
            </a:extLst>
          </p:cNvPr>
          <p:cNvGrpSpPr/>
          <p:nvPr/>
        </p:nvGrpSpPr>
        <p:grpSpPr>
          <a:xfrm>
            <a:off x="3308522" y="5192012"/>
            <a:ext cx="2743200" cy="1828800"/>
            <a:chOff x="3308522" y="5192012"/>
            <a:chExt cx="2743200" cy="1828800"/>
          </a:xfrm>
        </p:grpSpPr>
        <p:pic>
          <p:nvPicPr>
            <p:cNvPr id="20" name="Picture 19" descr="Chart, scatter chart&#10;&#10;Description automatically generated">
              <a:extLst>
                <a:ext uri="{FF2B5EF4-FFF2-40B4-BE49-F238E27FC236}">
                  <a16:creationId xmlns:a16="http://schemas.microsoft.com/office/drawing/2014/main" id="{F001CFA0-CD3A-0A5C-2646-F15F23099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08522" y="5192012"/>
              <a:ext cx="2743200" cy="18288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E5816FF-B44A-60D9-CE2C-C6A7EDF45DEF}"/>
                </a:ext>
              </a:extLst>
            </p:cNvPr>
            <p:cNvSpPr txBox="1"/>
            <p:nvPr/>
          </p:nvSpPr>
          <p:spPr>
            <a:xfrm>
              <a:off x="3500203" y="6477878"/>
              <a:ext cx="3754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S36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498E9E8-19AE-4D53-4DB4-B85C8DEDEA8F}"/>
                </a:ext>
              </a:extLst>
            </p:cNvPr>
            <p:cNvSpPr txBox="1"/>
            <p:nvPr/>
          </p:nvSpPr>
          <p:spPr>
            <a:xfrm>
              <a:off x="3669412" y="6637127"/>
              <a:ext cx="4443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S34R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816A171-586C-7F21-2C67-3370CC7F0435}"/>
                </a:ext>
              </a:extLst>
            </p:cNvPr>
            <p:cNvSpPr txBox="1"/>
            <p:nvPr/>
          </p:nvSpPr>
          <p:spPr>
            <a:xfrm>
              <a:off x="3707512" y="6499663"/>
              <a:ext cx="4443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T02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AD5ED98-23B3-DAA2-3D8A-AE1C8938AD99}"/>
              </a:ext>
            </a:extLst>
          </p:cNvPr>
          <p:cNvGrpSpPr/>
          <p:nvPr/>
        </p:nvGrpSpPr>
        <p:grpSpPr>
          <a:xfrm>
            <a:off x="6127922" y="5183375"/>
            <a:ext cx="2793297" cy="1828800"/>
            <a:chOff x="6127922" y="5183375"/>
            <a:chExt cx="2793297" cy="1828800"/>
          </a:xfrm>
        </p:grpSpPr>
        <p:pic>
          <p:nvPicPr>
            <p:cNvPr id="22" name="Picture 21" descr="Chart, scatter chart&#10;&#10;Description automatically generated">
              <a:extLst>
                <a:ext uri="{FF2B5EF4-FFF2-40B4-BE49-F238E27FC236}">
                  <a16:creationId xmlns:a16="http://schemas.microsoft.com/office/drawing/2014/main" id="{21037768-7956-C558-10CC-B980D0266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27922" y="5183375"/>
              <a:ext cx="2743200" cy="18288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B28C7CA-66AE-8F38-D3CC-C1BD7B63E7F7}"/>
                </a:ext>
              </a:extLst>
            </p:cNvPr>
            <p:cNvSpPr txBox="1"/>
            <p:nvPr/>
          </p:nvSpPr>
          <p:spPr>
            <a:xfrm>
              <a:off x="6236044" y="6499663"/>
              <a:ext cx="4443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S34R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1CB5AC6-E2A6-4A5E-0315-9EED4537AA28}"/>
                </a:ext>
              </a:extLst>
            </p:cNvPr>
            <p:cNvSpPr txBox="1"/>
            <p:nvPr/>
          </p:nvSpPr>
          <p:spPr>
            <a:xfrm>
              <a:off x="6425358" y="6669270"/>
              <a:ext cx="4443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T02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1EDA8B-8A81-51DA-F21C-B0F718C9FDB1}"/>
                </a:ext>
              </a:extLst>
            </p:cNvPr>
            <p:cNvSpPr txBox="1"/>
            <p:nvPr/>
          </p:nvSpPr>
          <p:spPr>
            <a:xfrm>
              <a:off x="6362098" y="6127600"/>
              <a:ext cx="3754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S36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BE24395-FA61-9868-A9AD-029A2CA05F6D}"/>
                </a:ext>
              </a:extLst>
            </p:cNvPr>
            <p:cNvSpPr txBox="1"/>
            <p:nvPr/>
          </p:nvSpPr>
          <p:spPr>
            <a:xfrm>
              <a:off x="7915459" y="5496295"/>
              <a:ext cx="3754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S53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B3C852B-E3F5-1FB7-33CC-9BF97A7F3A55}"/>
                </a:ext>
              </a:extLst>
            </p:cNvPr>
            <p:cNvSpPr txBox="1"/>
            <p:nvPr/>
          </p:nvSpPr>
          <p:spPr>
            <a:xfrm>
              <a:off x="8205578" y="5217685"/>
              <a:ext cx="3754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S15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3B02156-76E5-0F15-EC9E-6A8D0601FA41}"/>
                </a:ext>
              </a:extLst>
            </p:cNvPr>
            <p:cNvSpPr txBox="1"/>
            <p:nvPr/>
          </p:nvSpPr>
          <p:spPr>
            <a:xfrm>
              <a:off x="8545795" y="5537804"/>
              <a:ext cx="3754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S04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5580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Shapley additive explanations (SHAP)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July 31,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5F800419-26A2-6FD5-D629-A168BFC60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1" y="3782855"/>
            <a:ext cx="3840480" cy="2560320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6E7E8909-DB0B-C2FD-EE5D-B6E5B63A9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222535"/>
            <a:ext cx="3840481" cy="2560320"/>
          </a:xfrm>
          <a:prstGeom prst="rect">
            <a:avLst/>
          </a:prstGeom>
        </p:spPr>
      </p:pic>
      <p:pic>
        <p:nvPicPr>
          <p:cNvPr id="17" name="Picture 16" descr="Chart&#10;&#10;Description automatically generated with medium confidence">
            <a:extLst>
              <a:ext uri="{FF2B5EF4-FFF2-40B4-BE49-F238E27FC236}">
                <a16:creationId xmlns:a16="http://schemas.microsoft.com/office/drawing/2014/main" id="{791CD8C6-673D-502C-8FCF-83AD75A1B5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070" y="1170415"/>
            <a:ext cx="384048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46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Scatterplot between </a:t>
            </a:r>
            <a:r>
              <a:rPr lang="en-US" dirty="0" err="1"/>
              <a:t>ERsed</a:t>
            </a:r>
            <a:r>
              <a:rPr lang="en-US" dirty="0"/>
              <a:t> and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July 27,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17131450-4480-C11C-70C6-03681FA55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5" y="848832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87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Scatterplot between </a:t>
            </a:r>
            <a:r>
              <a:rPr lang="en-US" dirty="0" err="1"/>
              <a:t>ERsed</a:t>
            </a:r>
            <a:r>
              <a:rPr lang="en-US" dirty="0"/>
              <a:t> and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July 27,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1D83F67E-44E5-C8FE-28C2-8A50E5780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67992"/>
            <a:ext cx="4114800" cy="2743200"/>
          </a:xfrm>
          <a:prstGeom prst="rect">
            <a:avLst/>
          </a:prstGeom>
        </p:spPr>
      </p:pic>
      <p:pic>
        <p:nvPicPr>
          <p:cNvPr id="21" name="Picture 20" descr="Chart, scatter chart&#10;&#10;Description automatically generated">
            <a:extLst>
              <a:ext uri="{FF2B5EF4-FFF2-40B4-BE49-F238E27FC236}">
                <a16:creationId xmlns:a16="http://schemas.microsoft.com/office/drawing/2014/main" id="{21142DA7-7156-0B39-F9D2-34C70E0BE8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16196"/>
            <a:ext cx="4114800" cy="2743200"/>
          </a:xfrm>
          <a:prstGeom prst="rect">
            <a:avLst/>
          </a:prstGeom>
        </p:spPr>
      </p:pic>
      <p:pic>
        <p:nvPicPr>
          <p:cNvPr id="25" name="Picture 24" descr="Chart, scatter chart&#10;&#10;Description automatically generated">
            <a:extLst>
              <a:ext uri="{FF2B5EF4-FFF2-40B4-BE49-F238E27FC236}">
                <a16:creationId xmlns:a16="http://schemas.microsoft.com/office/drawing/2014/main" id="{EDF2B09B-4CD0-10E5-D93D-3B94F81931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9100" y="3867992"/>
            <a:ext cx="4114800" cy="2743200"/>
          </a:xfrm>
          <a:prstGeom prst="rect">
            <a:avLst/>
          </a:prstGeom>
        </p:spPr>
      </p:pic>
      <p:pic>
        <p:nvPicPr>
          <p:cNvPr id="30" name="Picture 29" descr="Chart, scatter chart&#10;&#10;Description automatically generated">
            <a:extLst>
              <a:ext uri="{FF2B5EF4-FFF2-40B4-BE49-F238E27FC236}">
                <a16:creationId xmlns:a16="http://schemas.microsoft.com/office/drawing/2014/main" id="{FF3A60FB-BD77-5C7B-A1D1-3A17703FC0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9100" y="1025545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34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Scatterplot between </a:t>
            </a:r>
            <a:r>
              <a:rPr lang="en-US" dirty="0" err="1"/>
              <a:t>ERsed</a:t>
            </a:r>
            <a:r>
              <a:rPr lang="en-US" dirty="0"/>
              <a:t> and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July 27,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0B677A8E-3E0B-6AE7-B37D-3EF600542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14509"/>
            <a:ext cx="4114800" cy="2743200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52C27C70-4969-F49F-1AED-5A0E68257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997371"/>
            <a:ext cx="4114800" cy="2743200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6C27AD7D-95F8-416E-BCA9-449FDA71E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74648"/>
            <a:ext cx="4114800" cy="2743200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BB8E18F5-9C5A-7186-B126-F463FE63BA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9884" y="3874648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42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Scatterplot between </a:t>
            </a:r>
            <a:r>
              <a:rPr lang="en-US" dirty="0" err="1"/>
              <a:t>ERsed</a:t>
            </a:r>
            <a:r>
              <a:rPr lang="en-US" dirty="0"/>
              <a:t> and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July 27,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7" name="Picture 6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41D15B15-FA74-60E7-280A-CFC74FE43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62" y="1025545"/>
            <a:ext cx="4114800" cy="2743200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E4A29FDA-AC44-4097-1F61-8F0412E34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6124" y="1025545"/>
            <a:ext cx="4114800" cy="2743200"/>
          </a:xfrm>
          <a:prstGeom prst="rect">
            <a:avLst/>
          </a:prstGeom>
        </p:spPr>
      </p:pic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3B32A6DF-2A93-1F09-3EAD-F8E496E462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62" y="3867992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16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Scatterplot between </a:t>
            </a:r>
            <a:r>
              <a:rPr lang="en-US" dirty="0" err="1"/>
              <a:t>ERsed</a:t>
            </a:r>
            <a:r>
              <a:rPr lang="en-US" dirty="0"/>
              <a:t> and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July 27,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99B1E8A-66F7-CB52-B2C4-13A5A5538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04435"/>
            <a:ext cx="4114801" cy="2743200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09CC0331-7627-0092-EF37-77D27D7E13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9543" y="1137173"/>
            <a:ext cx="3892665" cy="2595110"/>
          </a:xfrm>
          <a:prstGeom prst="rect">
            <a:avLst/>
          </a:prstGeom>
        </p:spPr>
      </p:pic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EC654679-3E08-8C32-927F-2B5265731A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67992"/>
            <a:ext cx="3615655" cy="241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973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Forward selection -</a:t>
            </a:r>
            <a:r>
              <a:rPr lang="en-US" dirty="0" err="1"/>
              <a:t>ERsed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July 27,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4D9A1C9-21CE-463D-BB35-F6C7EDF9A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77" y="1025545"/>
            <a:ext cx="8425645" cy="16935662"/>
          </a:xfrm>
        </p:spPr>
        <p:txBody>
          <a:bodyPr/>
          <a:lstStyle/>
          <a:p>
            <a:pPr>
              <a:lnSpc>
                <a:spcPts val="2400"/>
              </a:lnSpc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Forward stepwise-selected variables (variables to keep in model):</a:t>
            </a: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Summary statistics for the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model fitted using the selected variables(i.e., Slope,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streamorde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Mean_Depth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HOBO_Temp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2400"/>
              </a:lnSpc>
            </a:pPr>
            <a:endParaRPr lang="en-US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ts val="2400"/>
              </a:lnSpc>
            </a:pPr>
            <a:endParaRPr lang="en-US" sz="1800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lnSpc>
                <a:spcPts val="2400"/>
              </a:lnSpc>
              <a:buNone/>
            </a:pPr>
            <a:endParaRPr lang="en-US" sz="1800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2400"/>
              </a:lnSpc>
            </a:pPr>
            <a:endParaRPr lang="en-US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ts val="2400"/>
              </a:lnSpc>
              <a:buNone/>
            </a:pP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F3D035E-F344-9F6B-F720-15A95CB68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668" y="1341830"/>
            <a:ext cx="5237532" cy="11363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DC7AA66-3BC6-BB4D-1204-5F15FA783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485" y="3045284"/>
            <a:ext cx="5237533" cy="328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38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Backward selection - </a:t>
            </a:r>
            <a:r>
              <a:rPr lang="en-US" dirty="0" err="1"/>
              <a:t>ERsed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July 27,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4D9A1C9-21CE-463D-BB35-F6C7EDF9A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121" y="1025545"/>
            <a:ext cx="8801758" cy="17298838"/>
          </a:xfrm>
        </p:spPr>
        <p:txBody>
          <a:bodyPr/>
          <a:lstStyle/>
          <a:p>
            <a:pPr>
              <a:lnSpc>
                <a:spcPts val="2400"/>
              </a:lnSpc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Backward stepwise-selected variables (variables to remove in model):</a:t>
            </a: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Summary statistics for the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model fitted using the selected variables(i.e.,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HOBO_Temp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Mean_Depth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AridityWs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PctMxFst2019Ws,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hz_annual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streamorde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2400"/>
              </a:lnSpc>
            </a:pPr>
            <a:endParaRPr lang="en-US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ts val="2400"/>
              </a:lnSpc>
            </a:pPr>
            <a:endParaRPr lang="en-US" sz="1800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lnSpc>
                <a:spcPts val="2400"/>
              </a:lnSpc>
              <a:buNone/>
            </a:pPr>
            <a:endParaRPr lang="en-US" sz="1800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2400"/>
              </a:lnSpc>
            </a:pPr>
            <a:endParaRPr lang="en-US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ts val="2400"/>
              </a:lnSpc>
              <a:buNone/>
            </a:pP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4F2D6A-83C2-38D2-B7A9-338B72C95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7792" y="1371162"/>
            <a:ext cx="4885408" cy="14895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C24E84-3A52-D29F-E028-4CF03E1FE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7862" y="3499547"/>
            <a:ext cx="4215338" cy="277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41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Density plot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July 27,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95340A5D-5D3A-9BEA-2320-7C7F48C92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7581" y="1358108"/>
            <a:ext cx="4597172" cy="536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80104"/>
      </p:ext>
    </p:extLst>
  </p:cSld>
  <p:clrMapOvr>
    <a:masterClrMapping/>
  </p:clrMapOvr>
</p:sld>
</file>

<file path=ppt/theme/theme1.xml><?xml version="1.0" encoding="utf-8"?>
<a:theme xmlns:a="http://schemas.openxmlformats.org/drawingml/2006/main" name="PNNL Platinum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PNNL Silver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NNL Whit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PNNL_PowerPoint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NNL_Presentation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NNL_Presentation_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NNL_Presentation_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8">
        <a:dk1>
          <a:srgbClr val="000000"/>
        </a:dk1>
        <a:lt1>
          <a:srgbClr val="FFFFFF"/>
        </a:lt1>
        <a:dk2>
          <a:srgbClr val="000000"/>
        </a:dk2>
        <a:lt2>
          <a:srgbClr val="000000"/>
        </a:lt2>
        <a:accent1>
          <a:srgbClr val="000099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AAACA"/>
        </a:accent5>
        <a:accent6>
          <a:srgbClr val="E7B900"/>
        </a:accent6>
        <a:hlink>
          <a:srgbClr val="CC33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9">
        <a:dk1>
          <a:srgbClr val="000000"/>
        </a:dk1>
        <a:lt1>
          <a:srgbClr val="FFFFFF"/>
        </a:lt1>
        <a:dk2>
          <a:srgbClr val="000000"/>
        </a:dk2>
        <a:lt2>
          <a:srgbClr val="4D4D4D"/>
        </a:lt2>
        <a:accent1>
          <a:srgbClr val="000099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AAACA"/>
        </a:accent5>
        <a:accent6>
          <a:srgbClr val="E7B900"/>
        </a:accent6>
        <a:hlink>
          <a:srgbClr val="006600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10">
        <a:dk1>
          <a:srgbClr val="000000"/>
        </a:dk1>
        <a:lt1>
          <a:srgbClr val="FFFFFF"/>
        </a:lt1>
        <a:dk2>
          <a:srgbClr val="000000"/>
        </a:dk2>
        <a:lt2>
          <a:srgbClr val="4D4D4D"/>
        </a:lt2>
        <a:accent1>
          <a:srgbClr val="336699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DB8CA"/>
        </a:accent5>
        <a:accent6>
          <a:srgbClr val="E7B900"/>
        </a:accent6>
        <a:hlink>
          <a:srgbClr val="008080"/>
        </a:hlink>
        <a:folHlink>
          <a:srgbClr val="9900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11">
        <a:dk1>
          <a:srgbClr val="000000"/>
        </a:dk1>
        <a:lt1>
          <a:srgbClr val="FFFFFF"/>
        </a:lt1>
        <a:dk2>
          <a:srgbClr val="CB7023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iso_white_cover[1]">
  <a:themeElements>
    <a:clrScheme name="iso colors">
      <a:dk1>
        <a:srgbClr val="595959"/>
      </a:dk1>
      <a:lt1>
        <a:srgbClr val="FFFFFF"/>
      </a:lt1>
      <a:dk2>
        <a:srgbClr val="11479D"/>
      </a:dk2>
      <a:lt2>
        <a:srgbClr val="9B8F83"/>
      </a:lt2>
      <a:accent1>
        <a:srgbClr val="0082CF"/>
      </a:accent1>
      <a:accent2>
        <a:srgbClr val="E7251A"/>
      </a:accent2>
      <a:accent3>
        <a:srgbClr val="73B532"/>
      </a:accent3>
      <a:accent4>
        <a:srgbClr val="6159A6"/>
      </a:accent4>
      <a:accent5>
        <a:srgbClr val="F5943C"/>
      </a:accent5>
      <a:accent6>
        <a:srgbClr val="F9AF1C"/>
      </a:accent6>
      <a:hlink>
        <a:srgbClr val="11479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PNNL_PowerPoint_Template</Template>
  <TotalTime>316390</TotalTime>
  <Words>500</Words>
  <Application>Microsoft Office PowerPoint</Application>
  <PresentationFormat>On-screen Show (4:3)</PresentationFormat>
  <Paragraphs>244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-apple-system</vt:lpstr>
      <vt:lpstr>Arial</vt:lpstr>
      <vt:lpstr>Calibri</vt:lpstr>
      <vt:lpstr>Times New Roman</vt:lpstr>
      <vt:lpstr>PNNL Platinum Theme</vt:lpstr>
      <vt:lpstr>PNNL Silver Theme</vt:lpstr>
      <vt:lpstr>PNNL White Theme</vt:lpstr>
      <vt:lpstr>PNNL_PowerPoint_Template</vt:lpstr>
      <vt:lpstr>iso_white_cover[1]</vt:lpstr>
      <vt:lpstr>ERsed Respiration data- 2022</vt:lpstr>
      <vt:lpstr>Scatterplot between ERsed and variables</vt:lpstr>
      <vt:lpstr>Scatterplot between ERsed and variables</vt:lpstr>
      <vt:lpstr>Scatterplot between ERsed and variables</vt:lpstr>
      <vt:lpstr>Scatterplot between ERsed and variables</vt:lpstr>
      <vt:lpstr>Scatterplot between ERsed and variables</vt:lpstr>
      <vt:lpstr>Forward selection -ERsed</vt:lpstr>
      <vt:lpstr>Backward selection - ERsed</vt:lpstr>
      <vt:lpstr>Density plot</vt:lpstr>
      <vt:lpstr>Random Forest(RF) - ERsed</vt:lpstr>
      <vt:lpstr>Selected Trees in Random forest</vt:lpstr>
      <vt:lpstr>Selected trees in Random forest</vt:lpstr>
      <vt:lpstr>Selected trees in Random forest</vt:lpstr>
      <vt:lpstr>Shapley additive explanations (SHAP)</vt:lpstr>
      <vt:lpstr>Shapley additive explanations (SHAP)</vt:lpstr>
    </vt:vector>
  </TitlesOfParts>
  <Company>PNNL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 title</dc:title>
  <dc:creator>Pavel Etingov</dc:creator>
  <cp:lastModifiedBy>Lin, Xinming</cp:lastModifiedBy>
  <cp:revision>883</cp:revision>
  <cp:lastPrinted>2014-09-04T16:56:26Z</cp:lastPrinted>
  <dcterms:created xsi:type="dcterms:W3CDTF">2012-03-12T16:25:27Z</dcterms:created>
  <dcterms:modified xsi:type="dcterms:W3CDTF">2023-08-01T15:32:52Z</dcterms:modified>
</cp:coreProperties>
</file>